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2" r:id="rId1"/>
  </p:sldMasterIdLst>
  <p:sldIdLst>
    <p:sldId id="256" r:id="rId2"/>
    <p:sldId id="257" r:id="rId3"/>
    <p:sldId id="258" r:id="rId4"/>
    <p:sldId id="264" r:id="rId5"/>
    <p:sldId id="263" r:id="rId6"/>
    <p:sldId id="260" r:id="rId7"/>
    <p:sldId id="261" r:id="rId8"/>
  </p:sldIdLst>
  <p:sldSz cx="12192000" cy="6858000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FF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-35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2.xlsx"/><Relationship Id="rId4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7.3300832967181137E-2"/>
          <c:y val="3.018930380350373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spc="0" normalizeH="0" baseline="0">
              <a:solidFill>
                <a:schemeClr val="dk1">
                  <a:lumMod val="50000"/>
                  <a:lumOff val="50000"/>
                </a:schemeClr>
              </a:solidFill>
              <a:latin typeface="Arial Black" panose="020B0A04020102020204" pitchFamily="34" charset="0"/>
              <a:ea typeface="+mj-ea"/>
              <a:cs typeface="+mj-cs"/>
            </a:defRPr>
          </a:pPr>
          <a:endParaRPr lang="ru-RU"/>
        </a:p>
      </c:txPr>
    </c:title>
    <c:autoTitleDeleted val="0"/>
    <c:view3D>
      <c:rotX val="30"/>
      <c:rotY val="0"/>
      <c:depthPercent val="100"/>
      <c:rAngAx val="0"/>
      <c:perspective val="7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спортивные сооружения</c:v>
                </c:pt>
              </c:strCache>
            </c:strRef>
          </c:tx>
          <c:spPr>
            <a:solidFill>
              <a:srgbClr val="00FF00"/>
            </a:solidFill>
            <a:effectLst>
              <a:outerShdw blurRad="50800" dist="38100" dir="13500000" algn="br" rotWithShape="0">
                <a:srgbClr val="00B050">
                  <a:alpha val="40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63500" h="330200"/>
              <a:contourClr>
                <a:srgbClr val="000000"/>
              </a:contourClr>
            </a:sp3d>
          </c:spPr>
          <c:dPt>
            <c:idx val="0"/>
            <c:bubble3D val="0"/>
            <c:spPr>
              <a:solidFill>
                <a:srgbClr val="00FF00"/>
              </a:solidFill>
              <a:ln w="50800">
                <a:solidFill>
                  <a:schemeClr val="lt1"/>
                </a:solidFill>
              </a:ln>
              <a:effectLst>
                <a:outerShdw blurRad="50800" dist="38100" dir="13500000" algn="br" rotWithShape="0">
                  <a:srgbClr val="00B050">
                    <a:alpha val="40000"/>
                  </a:srgbClr>
                </a:outerShdw>
              </a:effectLst>
              <a:scene3d>
                <a:camera prst="orthographicFront"/>
                <a:lightRig rig="threePt" dir="t"/>
              </a:scene3d>
              <a:sp3d contourW="50800">
                <a:bevelT w="63500" h="330200"/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solidFill>
                <a:srgbClr val="00CCFF"/>
              </a:solidFill>
              <a:ln w="50800">
                <a:solidFill>
                  <a:schemeClr val="lt1"/>
                </a:solidFill>
              </a:ln>
              <a:effectLst>
                <a:outerShdw blurRad="50800" dist="38100" dir="13500000" algn="br" rotWithShape="0">
                  <a:srgbClr val="00B050">
                    <a:alpha val="40000"/>
                  </a:srgbClr>
                </a:outerShdw>
              </a:effectLst>
              <a:scene3d>
                <a:camera prst="orthographicFront"/>
                <a:lightRig rig="threePt" dir="t"/>
              </a:scene3d>
              <a:sp3d contourW="50800">
                <a:bevelT w="63500" h="330200"/>
                <a:contourClr>
                  <a:schemeClr val="lt1"/>
                </a:contourClr>
              </a:sp3d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800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Arial Black" panose="020B0A04020102020204" pitchFamily="34" charset="0"/>
                    <a:ea typeface="+mn-ea"/>
                    <a:cs typeface="+mn-cs"/>
                  </a:defRPr>
                </a:pPr>
                <a:endParaRPr lang="ru-RU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dk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иные организации</c:v>
                </c:pt>
                <c:pt idx="1">
                  <c:v>муниципальные спортивные организации</c:v>
                </c:pt>
              </c:strCache>
            </c:strRef>
          </c:cat>
          <c:val>
            <c:numRef>
              <c:f>Лист1!$B$2:$B$3</c:f>
              <c:numCache>
                <c:formatCode>0.0%</c:formatCode>
                <c:ptCount val="2"/>
                <c:pt idx="0">
                  <c:v>0.83799999999999997</c:v>
                </c:pt>
                <c:pt idx="1">
                  <c:v>0.16200000000000001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9189647781465657"/>
          <c:y val="0.19801934852467165"/>
          <c:w val="0.27231178033658104"/>
          <c:h val="0.41692988601157854"/>
        </c:manualLayout>
      </c:layout>
      <c:overlay val="0"/>
      <c:spPr>
        <a:solidFill>
          <a:schemeClr val="accent1">
            <a:lumMod val="40000"/>
            <a:lumOff val="60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Arial Black" panose="020B0A04020102020204" pitchFamily="34" charset="0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gradFill>
      <a:gsLst>
        <a:gs pos="0">
          <a:schemeClr val="accent1">
            <a:lumMod val="5000"/>
            <a:lumOff val="95000"/>
          </a:schemeClr>
        </a:gs>
        <a:gs pos="68000">
          <a:schemeClr val="accent1">
            <a:lumMod val="45000"/>
            <a:lumOff val="55000"/>
          </a:schemeClr>
        </a:gs>
        <a:gs pos="83000">
          <a:schemeClr val="accent1">
            <a:lumMod val="45000"/>
            <a:lumOff val="55000"/>
          </a:schemeClr>
        </a:gs>
        <a:gs pos="100000">
          <a:schemeClr val="accent1">
            <a:lumMod val="30000"/>
            <a:lumOff val="70000"/>
          </a:schemeClr>
        </a:gs>
      </a:gsLst>
      <a:lin ang="5400000" scaled="1"/>
    </a:gradFill>
    <a:ln w="9525" cap="flat" cmpd="sng" algn="ctr">
      <a:solidFill>
        <a:schemeClr val="dk1">
          <a:lumMod val="15000"/>
          <a:lumOff val="85000"/>
        </a:schemeClr>
      </a:solidFill>
      <a:round/>
    </a:ln>
    <a:effectLst/>
    <a:scene3d>
      <a:camera prst="orthographicFront"/>
      <a:lightRig rig="threePt" dir="t"/>
    </a:scene3d>
    <a:sp3d prstMaterial="dkEdge"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/>
              <a:t>Объем финансовых средств на развитие  учреждений</a:t>
            </a:r>
          </a:p>
        </c:rich>
      </c:tx>
      <c:layout>
        <c:manualLayout>
          <c:xMode val="edge"/>
          <c:yMode val="edge"/>
          <c:x val="0.1473617231046471"/>
          <c:y val="2.7498716913949114E-2"/>
        </c:manualLayout>
      </c:layout>
      <c:overlay val="0"/>
      <c:spPr>
        <a:noFill/>
        <a:ln>
          <a:noFill/>
        </a:ln>
        <a:effectLst/>
      </c:spPr>
    </c:title>
    <c:autoTitleDeleted val="0"/>
    <c:view3D>
      <c:rotX val="50"/>
      <c:rotY val="0"/>
      <c:depthPercent val="100"/>
      <c:rAngAx val="0"/>
      <c:perspective val="3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9.2319757933299135E-2"/>
          <c:y val="0.18721001843700238"/>
          <c:w val="0.35179434751056249"/>
          <c:h val="0.7506929586506473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Структура расходов</c:v>
                </c:pt>
              </c:strCache>
            </c:strRef>
          </c:tx>
          <c:spPr>
            <a:ln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>
                <a:contourClr>
                  <a:schemeClr val="bg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C7D3-4FDF-B95C-D76BE043D18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>
                <a:contourClr>
                  <a:schemeClr val="bg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D3F-4147-A3FD-27C34F2E1AD8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>
                <a:contourClr>
                  <a:schemeClr val="bg1"/>
                </a:contourClr>
              </a:sp3d>
            </c:spPr>
          </c:dPt>
          <c:dPt>
            <c:idx val="3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>
                <a:contourClr>
                  <a:schemeClr val="bg1"/>
                </a:contourClr>
              </a:sp3d>
            </c:spPr>
          </c:dPt>
          <c:dLbls>
            <c:dLbl>
              <c:idx val="2"/>
              <c:layout>
                <c:manualLayout>
                  <c:x val="6.6311797338540701E-2"/>
                  <c:y val="0.15132450675763848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1.8712827927455291E-2"/>
                  <c:y val="6.6954102820506456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Лист1!$A$2:$A$5</c:f>
              <c:strCache>
                <c:ptCount val="4"/>
                <c:pt idx="0">
                  <c:v>организация и проведение спортивных мероприятий, участие спортивных сборных команд в спортивных соревнованиях</c:v>
                </c:pt>
                <c:pt idx="1">
                  <c:v>на приобретение и монтаж оборудования с целью обеспечения безопасности объектов, приобретение спортивного оборудования и инвентаря </c:v>
                </c:pt>
                <c:pt idx="2">
                  <c:v>текущий ремонт помещений и сооружений</c:v>
                </c:pt>
                <c:pt idx="3">
                  <c:v>арендная плата за пользование имуществом</c:v>
                </c:pt>
              </c:strCache>
            </c:strRef>
          </c:cat>
          <c:val>
            <c:numRef>
              <c:f>Лист1!$B$2:$B$5</c:f>
              <c:numCache>
                <c:formatCode>#\ ##0.000_ ;\-#\ ##0.000\ </c:formatCode>
                <c:ptCount val="4"/>
                <c:pt idx="0">
                  <c:v>28790.733</c:v>
                </c:pt>
                <c:pt idx="1">
                  <c:v>15658.89</c:v>
                </c:pt>
                <c:pt idx="2">
                  <c:v>6094.37</c:v>
                </c:pt>
                <c:pt idx="3">
                  <c:v>1243.8800000000001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D-C7D3-4FDF-B95C-D76BE043D185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4816997317472293"/>
          <c:y val="0.13256397861026342"/>
          <c:w val="0.49162638820349414"/>
          <c:h val="0.81020846687721348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  <c:userShapes r:id="rId2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7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/>
        </a:fgClr>
        <a:bgClr>
          <a:schemeClr val="dk1">
            <a:lumMod val="10000"/>
            <a:lumOff val="90000"/>
          </a:schemeClr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gradFill>
        <a:gsLst>
          <a:gs pos="100000">
            <a:schemeClr val="phClr">
              <a:lumMod val="60000"/>
              <a:lumOff val="40000"/>
            </a:schemeClr>
          </a:gs>
          <a:gs pos="0">
            <a:schemeClr val="phClr"/>
          </a:gs>
        </a:gsLst>
        <a:lin ang="5400000" scaled="0"/>
      </a:gra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gradFill>
        <a:gsLst>
          <a:gs pos="100000">
            <a:schemeClr val="phClr">
              <a:lumMod val="60000"/>
              <a:lumOff val="40000"/>
            </a:schemeClr>
          </a:gs>
          <a:gs pos="0">
            <a:schemeClr val="phClr"/>
          </a:gs>
        </a:gsLst>
        <a:lin ang="5400000" scaled="0"/>
      </a:gradFill>
      <a:ln w="508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50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64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image" Target="../media/image6.jpg"/><Relationship Id="rId4" Type="http://schemas.openxmlformats.org/officeDocument/2006/relationships/image" Target="../media/image9.jpe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image" Target="../media/image15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image" Target="../media/image6.jpg"/><Relationship Id="rId4" Type="http://schemas.openxmlformats.org/officeDocument/2006/relationships/image" Target="../media/image9.jpe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image" Target="../media/image15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AE70319-5FB6-4381-952B-0855A2A25556}" type="doc">
      <dgm:prSet loTypeId="urn:microsoft.com/office/officeart/2005/8/layout/p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5F61BAD-8B43-41E3-B55C-01853416E1E9}">
      <dgm:prSet phldrT="[Текст]" custT="1"/>
      <dgm:spPr/>
      <dgm:t>
        <a:bodyPr/>
        <a:lstStyle/>
        <a:p>
          <a:r>
            <a:rPr lang="ru-RU" sz="2000" b="1" dirty="0" smtClean="0"/>
            <a:t>Проведение качественной инвентаризации спортивных объектов</a:t>
          </a:r>
          <a:endParaRPr lang="ru-RU" sz="2000" b="1" dirty="0"/>
        </a:p>
      </dgm:t>
    </dgm:pt>
    <dgm:pt modelId="{8510FD86-1802-4C85-A634-8847A2219CF6}" type="parTrans" cxnId="{CC87C069-5865-470E-872C-345B3B95C770}">
      <dgm:prSet/>
      <dgm:spPr/>
      <dgm:t>
        <a:bodyPr/>
        <a:lstStyle/>
        <a:p>
          <a:endParaRPr lang="ru-RU"/>
        </a:p>
      </dgm:t>
    </dgm:pt>
    <dgm:pt modelId="{39283427-0B9E-46E4-8D79-58E92FC53D6F}" type="sibTrans" cxnId="{CC87C069-5865-470E-872C-345B3B95C770}">
      <dgm:prSet/>
      <dgm:spPr/>
      <dgm:t>
        <a:bodyPr/>
        <a:lstStyle/>
        <a:p>
          <a:endParaRPr lang="ru-RU"/>
        </a:p>
      </dgm:t>
    </dgm:pt>
    <dgm:pt modelId="{DF487856-9749-4C24-8EB7-290383E00FF1}">
      <dgm:prSet phldrT="[Текст]" custT="1"/>
      <dgm:spPr/>
      <dgm:t>
        <a:bodyPr/>
        <a:lstStyle/>
        <a:p>
          <a:r>
            <a:rPr lang="ru-RU" sz="2000" b="1" dirty="0" smtClean="0"/>
            <a:t>Актуализация реестра учреждений</a:t>
          </a:r>
          <a:endParaRPr lang="ru-RU" sz="2000" b="1" dirty="0"/>
        </a:p>
      </dgm:t>
    </dgm:pt>
    <dgm:pt modelId="{4518EA07-EF1B-45E8-8EBC-06C2C3AB8F65}" type="parTrans" cxnId="{151A1829-D9BF-4DE5-ABC1-3251D96C9003}">
      <dgm:prSet/>
      <dgm:spPr/>
      <dgm:t>
        <a:bodyPr/>
        <a:lstStyle/>
        <a:p>
          <a:endParaRPr lang="ru-RU"/>
        </a:p>
      </dgm:t>
    </dgm:pt>
    <dgm:pt modelId="{554BCB23-8369-4DE6-86FE-CCC3354471CE}" type="sibTrans" cxnId="{151A1829-D9BF-4DE5-ABC1-3251D96C9003}">
      <dgm:prSet/>
      <dgm:spPr/>
      <dgm:t>
        <a:bodyPr/>
        <a:lstStyle/>
        <a:p>
          <a:endParaRPr lang="ru-RU"/>
        </a:p>
      </dgm:t>
    </dgm:pt>
    <dgm:pt modelId="{B9FB6403-573E-44DA-8DCF-3267DDC9A015}">
      <dgm:prSet phldrT="[Текст]" custT="1"/>
      <dgm:spPr/>
      <dgm:t>
        <a:bodyPr/>
        <a:lstStyle/>
        <a:p>
          <a:r>
            <a:rPr lang="ru-RU" sz="2000" b="1" dirty="0" smtClean="0"/>
            <a:t>Выявление организаций, нарушающих порядок предоставления услуг</a:t>
          </a:r>
          <a:endParaRPr lang="ru-RU" sz="2000" b="1" dirty="0"/>
        </a:p>
      </dgm:t>
    </dgm:pt>
    <dgm:pt modelId="{16679763-3B5D-4E46-BE92-F39CC8C5722D}" type="parTrans" cxnId="{E9BE7D6C-E3BC-4357-97A1-7DA3370CAB97}">
      <dgm:prSet/>
      <dgm:spPr/>
      <dgm:t>
        <a:bodyPr/>
        <a:lstStyle/>
        <a:p>
          <a:endParaRPr lang="ru-RU"/>
        </a:p>
      </dgm:t>
    </dgm:pt>
    <dgm:pt modelId="{6C73B169-FE2E-4D52-AB3F-4E526AC1D918}" type="sibTrans" cxnId="{E9BE7D6C-E3BC-4357-97A1-7DA3370CAB97}">
      <dgm:prSet/>
      <dgm:spPr/>
      <dgm:t>
        <a:bodyPr/>
        <a:lstStyle/>
        <a:p>
          <a:endParaRPr lang="ru-RU"/>
        </a:p>
      </dgm:t>
    </dgm:pt>
    <dgm:pt modelId="{8C6251C1-AC57-40E0-AF6F-AC0F1743952C}">
      <dgm:prSet phldrT="[Текст]" custT="1"/>
      <dgm:spPr/>
      <dgm:t>
        <a:bodyPr/>
        <a:lstStyle/>
        <a:p>
          <a:r>
            <a:rPr lang="ru-RU" sz="1800" b="1" dirty="0" smtClean="0"/>
            <a:t>Строительство объектов</a:t>
          </a:r>
          <a:endParaRPr lang="ru-RU" sz="1800" b="1" dirty="0"/>
        </a:p>
      </dgm:t>
    </dgm:pt>
    <dgm:pt modelId="{E2ECFD0E-4624-4E93-9CE4-69247A14A26B}" type="parTrans" cxnId="{84864B1A-5AAC-4A59-8BE5-1A658C9D1D9B}">
      <dgm:prSet/>
      <dgm:spPr/>
      <dgm:t>
        <a:bodyPr/>
        <a:lstStyle/>
        <a:p>
          <a:endParaRPr lang="ru-RU"/>
        </a:p>
      </dgm:t>
    </dgm:pt>
    <dgm:pt modelId="{ADC584E6-62EB-4898-89FE-F161F5CBB7EC}" type="sibTrans" cxnId="{84864B1A-5AAC-4A59-8BE5-1A658C9D1D9B}">
      <dgm:prSet/>
      <dgm:spPr/>
      <dgm:t>
        <a:bodyPr/>
        <a:lstStyle/>
        <a:p>
          <a:endParaRPr lang="ru-RU"/>
        </a:p>
      </dgm:t>
    </dgm:pt>
    <dgm:pt modelId="{578FEAF2-AE76-4B2B-8BB6-3A09CFA442B3}" type="pres">
      <dgm:prSet presAssocID="{7AE70319-5FB6-4381-952B-0855A2A25556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BFB6DC8-C7CA-4794-AEEB-285CDF6567CB}" type="pres">
      <dgm:prSet presAssocID="{D5F61BAD-8B43-41E3-B55C-01853416E1E9}" presName="compNode" presStyleCnt="0"/>
      <dgm:spPr/>
    </dgm:pt>
    <dgm:pt modelId="{B74B9FFF-4520-4B55-97F9-366ECA17EB67}" type="pres">
      <dgm:prSet presAssocID="{D5F61BAD-8B43-41E3-B55C-01853416E1E9}" presName="pictRect" presStyleLbl="node1" presStyleIdx="0" presStyleCnt="4" custLinFactX="7923" custLinFactNeighborX="100000" custLinFactNeighborY="-732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2000" b="-22000"/>
          </a:stretch>
        </a:blipFill>
        <a:effectLst>
          <a:softEdge rad="101600"/>
        </a:effectLst>
      </dgm:spPr>
      <dgm:t>
        <a:bodyPr/>
        <a:lstStyle/>
        <a:p>
          <a:endParaRPr lang="ru-RU"/>
        </a:p>
      </dgm:t>
    </dgm:pt>
    <dgm:pt modelId="{7C7F18B7-B434-401F-81BA-C0A34646C0F7}" type="pres">
      <dgm:prSet presAssocID="{D5F61BAD-8B43-41E3-B55C-01853416E1E9}" presName="textRect" presStyleLbl="revTx" presStyleIdx="0" presStyleCnt="4" custScaleY="176907" custLinFactNeighborX="-210" custLinFactNeighborY="262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52434D-6B9B-40FB-A73A-74D181C2A3E9}" type="pres">
      <dgm:prSet presAssocID="{39283427-0B9E-46E4-8D79-58E92FC53D6F}" presName="sibTrans" presStyleLbl="sibTrans2D1" presStyleIdx="0" presStyleCnt="0"/>
      <dgm:spPr/>
      <dgm:t>
        <a:bodyPr/>
        <a:lstStyle/>
        <a:p>
          <a:endParaRPr lang="ru-RU"/>
        </a:p>
      </dgm:t>
    </dgm:pt>
    <dgm:pt modelId="{F77BF3DA-765B-40FD-B7E0-5FC3A5C9947D}" type="pres">
      <dgm:prSet presAssocID="{DF487856-9749-4C24-8EB7-290383E00FF1}" presName="compNode" presStyleCnt="0"/>
      <dgm:spPr/>
    </dgm:pt>
    <dgm:pt modelId="{D46EE900-7EE5-4A86-8DCA-CCB83305AEA9}" type="pres">
      <dgm:prSet presAssocID="{DF487856-9749-4C24-8EB7-290383E00FF1}" presName="pictRect" presStyleLbl="node1" presStyleIdx="1" presStyleCnt="4" custLinFactX="-10214" custLinFactNeighborX="-100000" custLinFactNeighborY="-19927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2000" b="-22000"/>
          </a:stretch>
        </a:blipFill>
        <a:effectLst>
          <a:softEdge rad="152400"/>
        </a:effectLst>
      </dgm:spPr>
    </dgm:pt>
    <dgm:pt modelId="{2BA41B88-FE99-4FAA-8A14-836F16D5507D}" type="pres">
      <dgm:prSet presAssocID="{DF487856-9749-4C24-8EB7-290383E00FF1}" presName="textRect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5BFB88-6464-4D05-9036-BD061572AAFB}" type="pres">
      <dgm:prSet presAssocID="{554BCB23-8369-4DE6-86FE-CCC3354471CE}" presName="sibTrans" presStyleLbl="sibTrans2D1" presStyleIdx="0" presStyleCnt="0"/>
      <dgm:spPr/>
      <dgm:t>
        <a:bodyPr/>
        <a:lstStyle/>
        <a:p>
          <a:endParaRPr lang="ru-RU"/>
        </a:p>
      </dgm:t>
    </dgm:pt>
    <dgm:pt modelId="{452F69C2-1346-450A-8C43-B79B7E3B2349}" type="pres">
      <dgm:prSet presAssocID="{B9FB6403-573E-44DA-8DCF-3267DDC9A015}" presName="compNode" presStyleCnt="0"/>
      <dgm:spPr/>
    </dgm:pt>
    <dgm:pt modelId="{634A5FA8-B58C-4EB6-B2F9-5676459F6290}" type="pres">
      <dgm:prSet presAssocID="{B9FB6403-573E-44DA-8DCF-3267DDC9A015}" presName="pictRect" presStyleLbl="node1" presStyleIdx="2" presStyleCnt="4" custLinFactNeighborX="971" custLinFactNeighborY="-16471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000" b="-4000"/>
          </a:stretch>
        </a:blipFill>
        <a:effectLst>
          <a:softEdge rad="63500"/>
        </a:effectLst>
      </dgm:spPr>
    </dgm:pt>
    <dgm:pt modelId="{B3D1D7DB-EB35-4470-978F-1A48D72C2699}" type="pres">
      <dgm:prSet presAssocID="{B9FB6403-573E-44DA-8DCF-3267DDC9A015}" presName="textRect" presStyleLbl="revTx" presStyleIdx="2" presStyleCnt="4" custLinFactNeighborX="-957" custLinFactNeighborY="-2246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DD596D-9422-4462-B88F-F21E660D4720}" type="pres">
      <dgm:prSet presAssocID="{6C73B169-FE2E-4D52-AB3F-4E526AC1D918}" presName="sibTrans" presStyleLbl="sibTrans2D1" presStyleIdx="0" presStyleCnt="0"/>
      <dgm:spPr/>
      <dgm:t>
        <a:bodyPr/>
        <a:lstStyle/>
        <a:p>
          <a:endParaRPr lang="ru-RU"/>
        </a:p>
      </dgm:t>
    </dgm:pt>
    <dgm:pt modelId="{C254D1C3-59F4-47C6-9FE7-108286A8DFC7}" type="pres">
      <dgm:prSet presAssocID="{8C6251C1-AC57-40E0-AF6F-AC0F1743952C}" presName="compNode" presStyleCnt="0"/>
      <dgm:spPr/>
    </dgm:pt>
    <dgm:pt modelId="{5031E144-22EF-4F62-92E7-8E03E1B576C7}" type="pres">
      <dgm:prSet presAssocID="{8C6251C1-AC57-40E0-AF6F-AC0F1743952C}" presName="pictRect" presStyleLbl="node1" presStyleIdx="3" presStyleCnt="4" custLinFactNeighborX="210" custLinFactNeighborY="-22874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000" b="-4000"/>
          </a:stretch>
        </a:blipFill>
        <a:effectLst>
          <a:softEdge rad="101600"/>
        </a:effectLst>
      </dgm:spPr>
      <dgm:t>
        <a:bodyPr/>
        <a:lstStyle/>
        <a:p>
          <a:endParaRPr lang="ru-RU"/>
        </a:p>
      </dgm:t>
    </dgm:pt>
    <dgm:pt modelId="{2FFD4F82-210D-4FFE-94C1-719067151ED2}" type="pres">
      <dgm:prSet presAssocID="{8C6251C1-AC57-40E0-AF6F-AC0F1743952C}" presName="textRect" presStyleLbl="revTx" presStyleIdx="3" presStyleCnt="4" custScaleY="61768" custLinFactNeighborX="210" custLinFactNeighborY="-4715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C965330-8916-4D78-A2FE-745398C8D836}" type="presOf" srcId="{554BCB23-8369-4DE6-86FE-CCC3354471CE}" destId="{AC5BFB88-6464-4D05-9036-BD061572AAFB}" srcOrd="0" destOrd="0" presId="urn:microsoft.com/office/officeart/2005/8/layout/pList1"/>
    <dgm:cxn modelId="{8EA7622C-6C33-41E3-8BFC-AAAA13BFBCDA}" type="presOf" srcId="{39283427-0B9E-46E4-8D79-58E92FC53D6F}" destId="{5852434D-6B9B-40FB-A73A-74D181C2A3E9}" srcOrd="0" destOrd="0" presId="urn:microsoft.com/office/officeart/2005/8/layout/pList1"/>
    <dgm:cxn modelId="{19BDCC9B-11F2-4790-81B4-8A80C9C16FC9}" type="presOf" srcId="{D5F61BAD-8B43-41E3-B55C-01853416E1E9}" destId="{7C7F18B7-B434-401F-81BA-C0A34646C0F7}" srcOrd="0" destOrd="0" presId="urn:microsoft.com/office/officeart/2005/8/layout/pList1"/>
    <dgm:cxn modelId="{E9BE7D6C-E3BC-4357-97A1-7DA3370CAB97}" srcId="{7AE70319-5FB6-4381-952B-0855A2A25556}" destId="{B9FB6403-573E-44DA-8DCF-3267DDC9A015}" srcOrd="2" destOrd="0" parTransId="{16679763-3B5D-4E46-BE92-F39CC8C5722D}" sibTransId="{6C73B169-FE2E-4D52-AB3F-4E526AC1D918}"/>
    <dgm:cxn modelId="{7051254D-1E05-4F1F-B8D0-80DC9E6C6B28}" type="presOf" srcId="{8C6251C1-AC57-40E0-AF6F-AC0F1743952C}" destId="{2FFD4F82-210D-4FFE-94C1-719067151ED2}" srcOrd="0" destOrd="0" presId="urn:microsoft.com/office/officeart/2005/8/layout/pList1"/>
    <dgm:cxn modelId="{375F52FE-EABE-4E7F-8B74-436F1BE0E324}" type="presOf" srcId="{B9FB6403-573E-44DA-8DCF-3267DDC9A015}" destId="{B3D1D7DB-EB35-4470-978F-1A48D72C2699}" srcOrd="0" destOrd="0" presId="urn:microsoft.com/office/officeart/2005/8/layout/pList1"/>
    <dgm:cxn modelId="{151A1829-D9BF-4DE5-ABC1-3251D96C9003}" srcId="{7AE70319-5FB6-4381-952B-0855A2A25556}" destId="{DF487856-9749-4C24-8EB7-290383E00FF1}" srcOrd="1" destOrd="0" parTransId="{4518EA07-EF1B-45E8-8EBC-06C2C3AB8F65}" sibTransId="{554BCB23-8369-4DE6-86FE-CCC3354471CE}"/>
    <dgm:cxn modelId="{92E2803D-0CD3-48DA-8372-89CA29662AD2}" type="presOf" srcId="{6C73B169-FE2E-4D52-AB3F-4E526AC1D918}" destId="{B1DD596D-9422-4462-B88F-F21E660D4720}" srcOrd="0" destOrd="0" presId="urn:microsoft.com/office/officeart/2005/8/layout/pList1"/>
    <dgm:cxn modelId="{9117FD99-16F1-4B03-BA78-0F360F45104D}" type="presOf" srcId="{7AE70319-5FB6-4381-952B-0855A2A25556}" destId="{578FEAF2-AE76-4B2B-8BB6-3A09CFA442B3}" srcOrd="0" destOrd="0" presId="urn:microsoft.com/office/officeart/2005/8/layout/pList1"/>
    <dgm:cxn modelId="{CC87C069-5865-470E-872C-345B3B95C770}" srcId="{7AE70319-5FB6-4381-952B-0855A2A25556}" destId="{D5F61BAD-8B43-41E3-B55C-01853416E1E9}" srcOrd="0" destOrd="0" parTransId="{8510FD86-1802-4C85-A634-8847A2219CF6}" sibTransId="{39283427-0B9E-46E4-8D79-58E92FC53D6F}"/>
    <dgm:cxn modelId="{84864B1A-5AAC-4A59-8BE5-1A658C9D1D9B}" srcId="{7AE70319-5FB6-4381-952B-0855A2A25556}" destId="{8C6251C1-AC57-40E0-AF6F-AC0F1743952C}" srcOrd="3" destOrd="0" parTransId="{E2ECFD0E-4624-4E93-9CE4-69247A14A26B}" sibTransId="{ADC584E6-62EB-4898-89FE-F161F5CBB7EC}"/>
    <dgm:cxn modelId="{81CE821D-E1F4-468A-AAB2-4D2A5915AB08}" type="presOf" srcId="{DF487856-9749-4C24-8EB7-290383E00FF1}" destId="{2BA41B88-FE99-4FAA-8A14-836F16D5507D}" srcOrd="0" destOrd="0" presId="urn:microsoft.com/office/officeart/2005/8/layout/pList1"/>
    <dgm:cxn modelId="{33904A94-30CD-45F1-80CB-003F6485345C}" type="presParOf" srcId="{578FEAF2-AE76-4B2B-8BB6-3A09CFA442B3}" destId="{CBFB6DC8-C7CA-4794-AEEB-285CDF6567CB}" srcOrd="0" destOrd="0" presId="urn:microsoft.com/office/officeart/2005/8/layout/pList1"/>
    <dgm:cxn modelId="{E428EB72-0F82-4BFA-8BD0-D1683E98B6EB}" type="presParOf" srcId="{CBFB6DC8-C7CA-4794-AEEB-285CDF6567CB}" destId="{B74B9FFF-4520-4B55-97F9-366ECA17EB67}" srcOrd="0" destOrd="0" presId="urn:microsoft.com/office/officeart/2005/8/layout/pList1"/>
    <dgm:cxn modelId="{1C7550A4-D252-4D48-A29A-7517312417A9}" type="presParOf" srcId="{CBFB6DC8-C7CA-4794-AEEB-285CDF6567CB}" destId="{7C7F18B7-B434-401F-81BA-C0A34646C0F7}" srcOrd="1" destOrd="0" presId="urn:microsoft.com/office/officeart/2005/8/layout/pList1"/>
    <dgm:cxn modelId="{CBA95EBB-BDAC-44D2-9564-DBD427BFEBBB}" type="presParOf" srcId="{578FEAF2-AE76-4B2B-8BB6-3A09CFA442B3}" destId="{5852434D-6B9B-40FB-A73A-74D181C2A3E9}" srcOrd="1" destOrd="0" presId="urn:microsoft.com/office/officeart/2005/8/layout/pList1"/>
    <dgm:cxn modelId="{9A0A9F33-A156-4586-A86E-E82E5A845616}" type="presParOf" srcId="{578FEAF2-AE76-4B2B-8BB6-3A09CFA442B3}" destId="{F77BF3DA-765B-40FD-B7E0-5FC3A5C9947D}" srcOrd="2" destOrd="0" presId="urn:microsoft.com/office/officeart/2005/8/layout/pList1"/>
    <dgm:cxn modelId="{004A23A8-4737-4182-95A8-78F19221E054}" type="presParOf" srcId="{F77BF3DA-765B-40FD-B7E0-5FC3A5C9947D}" destId="{D46EE900-7EE5-4A86-8DCA-CCB83305AEA9}" srcOrd="0" destOrd="0" presId="urn:microsoft.com/office/officeart/2005/8/layout/pList1"/>
    <dgm:cxn modelId="{F6E5A2C5-E256-419D-AE02-93833D84E649}" type="presParOf" srcId="{F77BF3DA-765B-40FD-B7E0-5FC3A5C9947D}" destId="{2BA41B88-FE99-4FAA-8A14-836F16D5507D}" srcOrd="1" destOrd="0" presId="urn:microsoft.com/office/officeart/2005/8/layout/pList1"/>
    <dgm:cxn modelId="{94EA036A-677D-4AF9-910A-A7AE099AFA3B}" type="presParOf" srcId="{578FEAF2-AE76-4B2B-8BB6-3A09CFA442B3}" destId="{AC5BFB88-6464-4D05-9036-BD061572AAFB}" srcOrd="3" destOrd="0" presId="urn:microsoft.com/office/officeart/2005/8/layout/pList1"/>
    <dgm:cxn modelId="{C6CDD373-6BDA-480F-B320-97663814F8BB}" type="presParOf" srcId="{578FEAF2-AE76-4B2B-8BB6-3A09CFA442B3}" destId="{452F69C2-1346-450A-8C43-B79B7E3B2349}" srcOrd="4" destOrd="0" presId="urn:microsoft.com/office/officeart/2005/8/layout/pList1"/>
    <dgm:cxn modelId="{19B8BDB1-D047-4CD9-95FD-D5C828F593C9}" type="presParOf" srcId="{452F69C2-1346-450A-8C43-B79B7E3B2349}" destId="{634A5FA8-B58C-4EB6-B2F9-5676459F6290}" srcOrd="0" destOrd="0" presId="urn:microsoft.com/office/officeart/2005/8/layout/pList1"/>
    <dgm:cxn modelId="{B53888A5-BEF3-4A04-BF39-4052B413FB08}" type="presParOf" srcId="{452F69C2-1346-450A-8C43-B79B7E3B2349}" destId="{B3D1D7DB-EB35-4470-978F-1A48D72C2699}" srcOrd="1" destOrd="0" presId="urn:microsoft.com/office/officeart/2005/8/layout/pList1"/>
    <dgm:cxn modelId="{27FF309A-3FAD-46CC-8DEA-A54BD53278C7}" type="presParOf" srcId="{578FEAF2-AE76-4B2B-8BB6-3A09CFA442B3}" destId="{B1DD596D-9422-4462-B88F-F21E660D4720}" srcOrd="5" destOrd="0" presId="urn:microsoft.com/office/officeart/2005/8/layout/pList1"/>
    <dgm:cxn modelId="{88585DB1-092F-4074-B2E6-EB60A36241C2}" type="presParOf" srcId="{578FEAF2-AE76-4B2B-8BB6-3A09CFA442B3}" destId="{C254D1C3-59F4-47C6-9FE7-108286A8DFC7}" srcOrd="6" destOrd="0" presId="urn:microsoft.com/office/officeart/2005/8/layout/pList1"/>
    <dgm:cxn modelId="{3DEC3002-867E-44EB-A60F-D3D3749B72C7}" type="presParOf" srcId="{C254D1C3-59F4-47C6-9FE7-108286A8DFC7}" destId="{5031E144-22EF-4F62-92E7-8E03E1B576C7}" srcOrd="0" destOrd="0" presId="urn:microsoft.com/office/officeart/2005/8/layout/pList1"/>
    <dgm:cxn modelId="{B4F84610-62CD-4A32-8F8E-E6FD56C74652}" type="presParOf" srcId="{C254D1C3-59F4-47C6-9FE7-108286A8DFC7}" destId="{2FFD4F82-210D-4FFE-94C1-719067151ED2}" srcOrd="1" destOrd="0" presId="urn:microsoft.com/office/officeart/2005/8/layout/p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F9941B8-5DE0-4FF5-B34C-50549F863488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29A38BA-F419-4786-89B1-076A3709A9F0}">
      <dgm:prSet phldrT="[Текст]" custT="1"/>
      <dgm:spPr/>
      <dgm:t>
        <a:bodyPr/>
        <a:lstStyle/>
        <a:p>
          <a:r>
            <a:rPr lang="ru-RU" sz="2800" dirty="0" smtClean="0">
              <a:solidFill>
                <a:schemeClr val="tx1"/>
              </a:solidFill>
            </a:rPr>
            <a:t>2013 год</a:t>
          </a:r>
        </a:p>
        <a:p>
          <a:r>
            <a:rPr lang="ru-RU" sz="2800" dirty="0" smtClean="0">
              <a:solidFill>
                <a:schemeClr val="tx1"/>
              </a:solidFill>
            </a:rPr>
            <a:t>4 550 </a:t>
          </a:r>
          <a:r>
            <a:rPr lang="ru-RU" sz="2800" dirty="0" err="1" smtClean="0">
              <a:solidFill>
                <a:schemeClr val="tx1"/>
              </a:solidFill>
            </a:rPr>
            <a:t>тыс.руб</a:t>
          </a:r>
          <a:r>
            <a:rPr lang="ru-RU" sz="2800" dirty="0" smtClean="0">
              <a:solidFill>
                <a:schemeClr val="tx1"/>
              </a:solidFill>
            </a:rPr>
            <a:t>.</a:t>
          </a:r>
          <a:endParaRPr lang="ru-RU" sz="2800" dirty="0">
            <a:solidFill>
              <a:schemeClr val="tx1"/>
            </a:solidFill>
          </a:endParaRPr>
        </a:p>
      </dgm:t>
    </dgm:pt>
    <dgm:pt modelId="{94E9F1F3-5C18-495B-8365-573D948E318D}" type="parTrans" cxnId="{D7DB18B0-6CAA-4B36-97B8-22E2956189C5}">
      <dgm:prSet/>
      <dgm:spPr/>
      <dgm:t>
        <a:bodyPr/>
        <a:lstStyle/>
        <a:p>
          <a:endParaRPr lang="ru-RU"/>
        </a:p>
      </dgm:t>
    </dgm:pt>
    <dgm:pt modelId="{388AB98A-FB91-4D8F-B73F-361626D5D34A}" type="sibTrans" cxnId="{D7DB18B0-6CAA-4B36-97B8-22E2956189C5}">
      <dgm:prSet/>
      <dgm:spPr/>
      <dgm:t>
        <a:bodyPr/>
        <a:lstStyle/>
        <a:p>
          <a:endParaRPr lang="ru-RU"/>
        </a:p>
      </dgm:t>
    </dgm:pt>
    <dgm:pt modelId="{36A82CE6-C621-4779-97BA-2F7E41AE0FF3}">
      <dgm:prSet phldrT="[Текст]"/>
      <dgm:spPr>
        <a:effectLst>
          <a:softEdge rad="114300"/>
        </a:effectLst>
      </dgm:spPr>
      <dgm:t>
        <a:bodyPr/>
        <a:lstStyle/>
        <a:p>
          <a:r>
            <a:rPr lang="ru-RU" dirty="0" smtClean="0"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многофункциональные спортивные площадки -2 шт. </a:t>
          </a:r>
          <a:endParaRPr lang="ru-RU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94C3ABF6-EBCE-4101-9BF5-6186C20384A1}" type="parTrans" cxnId="{A313D8A4-D15B-41D7-87DF-51D434BBA850}">
      <dgm:prSet/>
      <dgm:spPr/>
      <dgm:t>
        <a:bodyPr/>
        <a:lstStyle/>
        <a:p>
          <a:endParaRPr lang="ru-RU"/>
        </a:p>
      </dgm:t>
    </dgm:pt>
    <dgm:pt modelId="{BBB4351D-EF86-4674-BF51-9DDE7F66D860}" type="sibTrans" cxnId="{A313D8A4-D15B-41D7-87DF-51D434BBA850}">
      <dgm:prSet/>
      <dgm:spPr/>
      <dgm:t>
        <a:bodyPr/>
        <a:lstStyle/>
        <a:p>
          <a:endParaRPr lang="ru-RU"/>
        </a:p>
      </dgm:t>
    </dgm:pt>
    <dgm:pt modelId="{D968BC58-9D73-4038-B68E-22DA245DAD52}">
      <dgm:prSet phldrT="[Текст]" custT="1"/>
      <dgm:spPr/>
      <dgm:t>
        <a:bodyPr/>
        <a:lstStyle/>
        <a:p>
          <a:r>
            <a:rPr lang="ru-RU" sz="2800" dirty="0" smtClean="0">
              <a:solidFill>
                <a:schemeClr val="tx1"/>
              </a:solidFill>
            </a:rPr>
            <a:t>2014 год </a:t>
          </a:r>
        </a:p>
        <a:p>
          <a:r>
            <a:rPr lang="ru-RU" sz="2800" dirty="0" smtClean="0">
              <a:solidFill>
                <a:schemeClr val="tx1"/>
              </a:solidFill>
            </a:rPr>
            <a:t>18 994,4 </a:t>
          </a:r>
          <a:r>
            <a:rPr lang="ru-RU" sz="2800" dirty="0" err="1" smtClean="0">
              <a:solidFill>
                <a:schemeClr val="tx1"/>
              </a:solidFill>
            </a:rPr>
            <a:t>тыс.руб</a:t>
          </a:r>
          <a:r>
            <a:rPr lang="ru-RU" sz="2800" dirty="0" smtClean="0">
              <a:solidFill>
                <a:schemeClr val="tx1"/>
              </a:solidFill>
            </a:rPr>
            <a:t>.</a:t>
          </a:r>
          <a:endParaRPr lang="ru-RU" sz="2800" dirty="0">
            <a:solidFill>
              <a:schemeClr val="tx1"/>
            </a:solidFill>
          </a:endParaRPr>
        </a:p>
      </dgm:t>
    </dgm:pt>
    <dgm:pt modelId="{A558128F-DDD6-4902-8D5E-1AC1D2FA608E}" type="parTrans" cxnId="{39D53D13-7560-480F-9792-F17C996D4BF1}">
      <dgm:prSet/>
      <dgm:spPr/>
      <dgm:t>
        <a:bodyPr/>
        <a:lstStyle/>
        <a:p>
          <a:endParaRPr lang="ru-RU"/>
        </a:p>
      </dgm:t>
    </dgm:pt>
    <dgm:pt modelId="{9A4DC036-75F6-4AF8-8858-E3B021D67BF1}" type="sibTrans" cxnId="{39D53D13-7560-480F-9792-F17C996D4BF1}">
      <dgm:prSet/>
      <dgm:spPr/>
      <dgm:t>
        <a:bodyPr/>
        <a:lstStyle/>
        <a:p>
          <a:endParaRPr lang="ru-RU"/>
        </a:p>
      </dgm:t>
    </dgm:pt>
    <dgm:pt modelId="{CBF7F4E0-B426-40AF-83A3-C8C90921E7EA}">
      <dgm:prSet phldrT="[Текст]"/>
      <dgm:spPr>
        <a:effectLst>
          <a:softEdge rad="114300"/>
        </a:effectLst>
      </dgm:spPr>
      <dgm:t>
        <a:bodyPr/>
        <a:lstStyle/>
        <a:p>
          <a:r>
            <a:rPr lang="ru-RU" dirty="0" smtClean="0"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турниковые комплексы – 4 шт. </a:t>
          </a:r>
          <a:endParaRPr lang="ru-RU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0B950D7C-CE48-4DC3-8DE4-85E76110F46E}" type="parTrans" cxnId="{A672B96A-2CBB-4C16-BE0B-D4DE300A7835}">
      <dgm:prSet/>
      <dgm:spPr/>
      <dgm:t>
        <a:bodyPr/>
        <a:lstStyle/>
        <a:p>
          <a:endParaRPr lang="ru-RU"/>
        </a:p>
      </dgm:t>
    </dgm:pt>
    <dgm:pt modelId="{849540CE-B411-46A9-A26D-EEE3F5F4F9CF}" type="sibTrans" cxnId="{A672B96A-2CBB-4C16-BE0B-D4DE300A7835}">
      <dgm:prSet/>
      <dgm:spPr/>
      <dgm:t>
        <a:bodyPr/>
        <a:lstStyle/>
        <a:p>
          <a:endParaRPr lang="ru-RU"/>
        </a:p>
      </dgm:t>
    </dgm:pt>
    <dgm:pt modelId="{088CAD95-9DA3-42C4-A0D6-EBEB52195145}">
      <dgm:prSet phldrT="[Текст]"/>
      <dgm:spPr>
        <a:effectLst>
          <a:softEdge rad="114300"/>
        </a:effectLst>
      </dgm:spPr>
      <dgm:t>
        <a:bodyPr/>
        <a:lstStyle/>
        <a:p>
          <a:r>
            <a:rPr lang="ru-RU" dirty="0" smtClean="0"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спортивное покрытие «искусственная трава»</a:t>
          </a:r>
          <a:endParaRPr lang="ru-RU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993E2270-9FDF-45C2-8BCF-8FBDDCB58485}" type="parTrans" cxnId="{A0BFE4C7-B307-407E-8BF6-A584D205091B}">
      <dgm:prSet/>
      <dgm:spPr/>
      <dgm:t>
        <a:bodyPr/>
        <a:lstStyle/>
        <a:p>
          <a:endParaRPr lang="ru-RU"/>
        </a:p>
      </dgm:t>
    </dgm:pt>
    <dgm:pt modelId="{3FAFDC46-8159-467E-9C65-EA5B99F71479}" type="sibTrans" cxnId="{A0BFE4C7-B307-407E-8BF6-A584D205091B}">
      <dgm:prSet/>
      <dgm:spPr/>
      <dgm:t>
        <a:bodyPr/>
        <a:lstStyle/>
        <a:p>
          <a:endParaRPr lang="ru-RU"/>
        </a:p>
      </dgm:t>
    </dgm:pt>
    <dgm:pt modelId="{FCD35BB2-D62F-4529-B071-803FF2F5ACB1}">
      <dgm:prSet phldrT="[Текст]" custT="1"/>
      <dgm:spPr/>
      <dgm:t>
        <a:bodyPr/>
        <a:lstStyle/>
        <a:p>
          <a:r>
            <a:rPr lang="ru-RU" sz="2800" dirty="0" smtClean="0">
              <a:solidFill>
                <a:schemeClr val="tx1"/>
              </a:solidFill>
            </a:rPr>
            <a:t>2015 - 2017 годы </a:t>
          </a:r>
        </a:p>
        <a:p>
          <a:r>
            <a:rPr lang="ru-RU" sz="2800" dirty="0" smtClean="0">
              <a:solidFill>
                <a:schemeClr val="tx1"/>
              </a:solidFill>
            </a:rPr>
            <a:t>864,4 </a:t>
          </a:r>
          <a:r>
            <a:rPr lang="ru-RU" sz="2800" dirty="0" err="1" smtClean="0">
              <a:solidFill>
                <a:schemeClr val="tx1"/>
              </a:solidFill>
            </a:rPr>
            <a:t>тыс.руб</a:t>
          </a:r>
          <a:r>
            <a:rPr lang="ru-RU" sz="2800" dirty="0" smtClean="0">
              <a:solidFill>
                <a:schemeClr val="tx1"/>
              </a:solidFill>
            </a:rPr>
            <a:t>.</a:t>
          </a:r>
          <a:endParaRPr lang="ru-RU" sz="2800" dirty="0">
            <a:solidFill>
              <a:schemeClr val="tx1"/>
            </a:solidFill>
          </a:endParaRPr>
        </a:p>
      </dgm:t>
    </dgm:pt>
    <dgm:pt modelId="{E7C26034-2504-4A00-8A7D-8431EE824537}" type="parTrans" cxnId="{4F8112D6-B452-44CD-8AC0-089D7392E4CC}">
      <dgm:prSet/>
      <dgm:spPr/>
      <dgm:t>
        <a:bodyPr/>
        <a:lstStyle/>
        <a:p>
          <a:endParaRPr lang="ru-RU"/>
        </a:p>
      </dgm:t>
    </dgm:pt>
    <dgm:pt modelId="{AD32DF22-05DF-452A-8856-7C36C018FD79}" type="sibTrans" cxnId="{4F8112D6-B452-44CD-8AC0-089D7392E4CC}">
      <dgm:prSet/>
      <dgm:spPr/>
      <dgm:t>
        <a:bodyPr/>
        <a:lstStyle/>
        <a:p>
          <a:endParaRPr lang="ru-RU"/>
        </a:p>
      </dgm:t>
    </dgm:pt>
    <dgm:pt modelId="{C1C3C740-BF6C-4373-B15D-05787613EF24}">
      <dgm:prSet phldrT="[Текст]"/>
      <dgm:spPr>
        <a:effectLst>
          <a:softEdge rad="127000"/>
        </a:effectLst>
      </dgm:spPr>
      <dgm:t>
        <a:bodyPr/>
        <a:lstStyle/>
        <a:p>
          <a:r>
            <a:rPr lang="ru-RU" dirty="0" smtClean="0"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турниковые комплексы – 4 шт. </a:t>
          </a:r>
          <a:endParaRPr lang="ru-RU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A3563AC7-4641-445A-AAB9-BA8E9BCC2944}" type="parTrans" cxnId="{0E6CB7FE-2B3C-44A5-8676-5C3BE8CF8072}">
      <dgm:prSet/>
      <dgm:spPr/>
      <dgm:t>
        <a:bodyPr/>
        <a:lstStyle/>
        <a:p>
          <a:endParaRPr lang="ru-RU"/>
        </a:p>
      </dgm:t>
    </dgm:pt>
    <dgm:pt modelId="{FB287A86-0780-4AF5-BF3E-B8CA8D8B3401}" type="sibTrans" cxnId="{0E6CB7FE-2B3C-44A5-8676-5C3BE8CF8072}">
      <dgm:prSet/>
      <dgm:spPr/>
      <dgm:t>
        <a:bodyPr/>
        <a:lstStyle/>
        <a:p>
          <a:endParaRPr lang="ru-RU"/>
        </a:p>
      </dgm:t>
    </dgm:pt>
    <dgm:pt modelId="{D758EF87-0212-48BF-8C1E-7ADEC83EEBAB}">
      <dgm:prSet phldrT="[Текст]"/>
      <dgm:spPr>
        <a:effectLst>
          <a:softEdge rad="114300"/>
        </a:effectLst>
      </dgm:spPr>
      <dgm:t>
        <a:bodyPr/>
        <a:lstStyle/>
        <a:p>
          <a:r>
            <a:rPr lang="ru-RU" dirty="0" smtClean="0"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- модульная лыжная база </a:t>
          </a:r>
          <a:endParaRPr lang="ru-RU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E1447769-FC6B-4541-935C-01F734822868}" type="parTrans" cxnId="{8E78BDE3-4D95-42FC-AEC7-978373286B13}">
      <dgm:prSet/>
      <dgm:spPr/>
      <dgm:t>
        <a:bodyPr/>
        <a:lstStyle/>
        <a:p>
          <a:endParaRPr lang="ru-RU"/>
        </a:p>
      </dgm:t>
    </dgm:pt>
    <dgm:pt modelId="{4F29EA18-6C54-4FF5-9602-2DEEFC434886}" type="sibTrans" cxnId="{8E78BDE3-4D95-42FC-AEC7-978373286B13}">
      <dgm:prSet/>
      <dgm:spPr/>
      <dgm:t>
        <a:bodyPr/>
        <a:lstStyle/>
        <a:p>
          <a:endParaRPr lang="ru-RU"/>
        </a:p>
      </dgm:t>
    </dgm:pt>
    <dgm:pt modelId="{87557A78-AE80-4BA0-86AA-97A7546F2ABD}" type="pres">
      <dgm:prSet presAssocID="{FF9941B8-5DE0-4FF5-B34C-50549F86348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D534670-A58B-4247-91FD-567071E7768E}" type="pres">
      <dgm:prSet presAssocID="{829A38BA-F419-4786-89B1-076A3709A9F0}" presName="composite" presStyleCnt="0"/>
      <dgm:spPr/>
    </dgm:pt>
    <dgm:pt modelId="{4335645F-FD38-4DEE-ACEC-BA6FADA42C72}" type="pres">
      <dgm:prSet presAssocID="{829A38BA-F419-4786-89B1-076A3709A9F0}" presName="parTx" presStyleLbl="alignNode1" presStyleIdx="0" presStyleCnt="3" custLinFactY="-6920" custLinFactNeighborX="-634" custLinFactNeighborY="-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9F51AB-59D0-475C-93CB-625341D089BC}" type="pres">
      <dgm:prSet presAssocID="{829A38BA-F419-4786-89B1-076A3709A9F0}" presName="desTx" presStyleLbl="alignAccFollowNode1" presStyleIdx="0" presStyleCnt="3" custScaleY="100000" custLinFactNeighborX="-737" custLinFactNeighborY="-2217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1EE095-88DA-4018-9615-57DF43432592}" type="pres">
      <dgm:prSet presAssocID="{388AB98A-FB91-4D8F-B73F-361626D5D34A}" presName="space" presStyleCnt="0"/>
      <dgm:spPr/>
    </dgm:pt>
    <dgm:pt modelId="{527723AE-075C-434C-B047-466133D15B98}" type="pres">
      <dgm:prSet presAssocID="{D968BC58-9D73-4038-B68E-22DA245DAD52}" presName="composite" presStyleCnt="0"/>
      <dgm:spPr/>
    </dgm:pt>
    <dgm:pt modelId="{667938F6-C1EF-4F29-968E-DED838AAC4B2}" type="pres">
      <dgm:prSet presAssocID="{D968BC58-9D73-4038-B68E-22DA245DAD52}" presName="parTx" presStyleLbl="alignNode1" presStyleIdx="1" presStyleCnt="3" custLinFactY="-6920" custLinFactNeighborX="-2537" custLinFactNeighborY="-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E433DA-31F9-4E56-833C-1A06572C12F7}" type="pres">
      <dgm:prSet presAssocID="{D968BC58-9D73-4038-B68E-22DA245DAD52}" presName="desTx" presStyleLbl="alignAccFollowNode1" presStyleIdx="1" presStyleCnt="3" custScaleY="100000" custLinFactNeighborX="-921" custLinFactNeighborY="-190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59AE4D-D2D7-43CE-AEA8-F7792778659B}" type="pres">
      <dgm:prSet presAssocID="{9A4DC036-75F6-4AF8-8858-E3B021D67BF1}" presName="space" presStyleCnt="0"/>
      <dgm:spPr/>
    </dgm:pt>
    <dgm:pt modelId="{12AA2AC7-6EA6-4F07-A48B-A2CA6525E15C}" type="pres">
      <dgm:prSet presAssocID="{FCD35BB2-D62F-4529-B071-803FF2F5ACB1}" presName="composite" presStyleCnt="0"/>
      <dgm:spPr/>
    </dgm:pt>
    <dgm:pt modelId="{337F7328-F80D-44E9-AC97-1516D3247C70}" type="pres">
      <dgm:prSet presAssocID="{FCD35BB2-D62F-4529-B071-803FF2F5ACB1}" presName="parTx" presStyleLbl="alignNode1" presStyleIdx="2" presStyleCnt="3" custLinFactNeighborX="-4122" custLinFactNeighborY="-7505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6E6CD6-D36A-4312-9F74-CD57BAB18BB1}" type="pres">
      <dgm:prSet presAssocID="{FCD35BB2-D62F-4529-B071-803FF2F5ACB1}" presName="desTx" presStyleLbl="alignAccFollowNode1" presStyleIdx="2" presStyleCnt="3" custLinFactNeighborX="-3805" custLinFactNeighborY="-219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0BFE4C7-B307-407E-8BF6-A584D205091B}" srcId="{D968BC58-9D73-4038-B68E-22DA245DAD52}" destId="{088CAD95-9DA3-42C4-A0D6-EBEB52195145}" srcOrd="1" destOrd="0" parTransId="{993E2270-9FDF-45C2-8BCF-8FBDDCB58485}" sibTransId="{3FAFDC46-8159-467E-9C65-EA5B99F71479}"/>
    <dgm:cxn modelId="{A313D8A4-D15B-41D7-87DF-51D434BBA850}" srcId="{829A38BA-F419-4786-89B1-076A3709A9F0}" destId="{36A82CE6-C621-4779-97BA-2F7E41AE0FF3}" srcOrd="0" destOrd="0" parTransId="{94C3ABF6-EBCE-4101-9BF5-6186C20384A1}" sibTransId="{BBB4351D-EF86-4674-BF51-9DDE7F66D860}"/>
    <dgm:cxn modelId="{D73A0787-2714-46C5-8CFD-5D32B9FF9DC0}" type="presOf" srcId="{088CAD95-9DA3-42C4-A0D6-EBEB52195145}" destId="{FBE433DA-31F9-4E56-833C-1A06572C12F7}" srcOrd="0" destOrd="1" presId="urn:microsoft.com/office/officeart/2005/8/layout/hList1"/>
    <dgm:cxn modelId="{8E78BDE3-4D95-42FC-AEC7-978373286B13}" srcId="{D968BC58-9D73-4038-B68E-22DA245DAD52}" destId="{D758EF87-0212-48BF-8C1E-7ADEC83EEBAB}" srcOrd="2" destOrd="0" parTransId="{E1447769-FC6B-4541-935C-01F734822868}" sibTransId="{4F29EA18-6C54-4FF5-9602-2DEEFC434886}"/>
    <dgm:cxn modelId="{D7DB18B0-6CAA-4B36-97B8-22E2956189C5}" srcId="{FF9941B8-5DE0-4FF5-B34C-50549F863488}" destId="{829A38BA-F419-4786-89B1-076A3709A9F0}" srcOrd="0" destOrd="0" parTransId="{94E9F1F3-5C18-495B-8365-573D948E318D}" sibTransId="{388AB98A-FB91-4D8F-B73F-361626D5D34A}"/>
    <dgm:cxn modelId="{0CBCCB17-B336-4C74-84E0-6E75744C9A7C}" type="presOf" srcId="{D758EF87-0212-48BF-8C1E-7ADEC83EEBAB}" destId="{FBE433DA-31F9-4E56-833C-1A06572C12F7}" srcOrd="0" destOrd="2" presId="urn:microsoft.com/office/officeart/2005/8/layout/hList1"/>
    <dgm:cxn modelId="{A17F1AA1-B913-4DAB-97B6-248DB82FC2CC}" type="presOf" srcId="{FCD35BB2-D62F-4529-B071-803FF2F5ACB1}" destId="{337F7328-F80D-44E9-AC97-1516D3247C70}" srcOrd="0" destOrd="0" presId="urn:microsoft.com/office/officeart/2005/8/layout/hList1"/>
    <dgm:cxn modelId="{4F8112D6-B452-44CD-8AC0-089D7392E4CC}" srcId="{FF9941B8-5DE0-4FF5-B34C-50549F863488}" destId="{FCD35BB2-D62F-4529-B071-803FF2F5ACB1}" srcOrd="2" destOrd="0" parTransId="{E7C26034-2504-4A00-8A7D-8431EE824537}" sibTransId="{AD32DF22-05DF-452A-8856-7C36C018FD79}"/>
    <dgm:cxn modelId="{A672B96A-2CBB-4C16-BE0B-D4DE300A7835}" srcId="{D968BC58-9D73-4038-B68E-22DA245DAD52}" destId="{CBF7F4E0-B426-40AF-83A3-C8C90921E7EA}" srcOrd="0" destOrd="0" parTransId="{0B950D7C-CE48-4DC3-8DE4-85E76110F46E}" sibTransId="{849540CE-B411-46A9-A26D-EEE3F5F4F9CF}"/>
    <dgm:cxn modelId="{873C98B4-F4CB-4E1A-949F-8F15CCB4359B}" type="presOf" srcId="{36A82CE6-C621-4779-97BA-2F7E41AE0FF3}" destId="{199F51AB-59D0-475C-93CB-625341D089BC}" srcOrd="0" destOrd="0" presId="urn:microsoft.com/office/officeart/2005/8/layout/hList1"/>
    <dgm:cxn modelId="{7E59B537-DA17-4895-96E9-A806573FBFED}" type="presOf" srcId="{D968BC58-9D73-4038-B68E-22DA245DAD52}" destId="{667938F6-C1EF-4F29-968E-DED838AAC4B2}" srcOrd="0" destOrd="0" presId="urn:microsoft.com/office/officeart/2005/8/layout/hList1"/>
    <dgm:cxn modelId="{5673F695-6B07-456D-A9F9-6FF99F0AB50F}" type="presOf" srcId="{829A38BA-F419-4786-89B1-076A3709A9F0}" destId="{4335645F-FD38-4DEE-ACEC-BA6FADA42C72}" srcOrd="0" destOrd="0" presId="urn:microsoft.com/office/officeart/2005/8/layout/hList1"/>
    <dgm:cxn modelId="{7DB5853B-7BB7-4348-A834-0D6CD63EC1CE}" type="presOf" srcId="{C1C3C740-BF6C-4373-B15D-05787613EF24}" destId="{296E6CD6-D36A-4312-9F74-CD57BAB18BB1}" srcOrd="0" destOrd="0" presId="urn:microsoft.com/office/officeart/2005/8/layout/hList1"/>
    <dgm:cxn modelId="{39D53D13-7560-480F-9792-F17C996D4BF1}" srcId="{FF9941B8-5DE0-4FF5-B34C-50549F863488}" destId="{D968BC58-9D73-4038-B68E-22DA245DAD52}" srcOrd="1" destOrd="0" parTransId="{A558128F-DDD6-4902-8D5E-1AC1D2FA608E}" sibTransId="{9A4DC036-75F6-4AF8-8858-E3B021D67BF1}"/>
    <dgm:cxn modelId="{0E6CB7FE-2B3C-44A5-8676-5C3BE8CF8072}" srcId="{FCD35BB2-D62F-4529-B071-803FF2F5ACB1}" destId="{C1C3C740-BF6C-4373-B15D-05787613EF24}" srcOrd="0" destOrd="0" parTransId="{A3563AC7-4641-445A-AAB9-BA8E9BCC2944}" sibTransId="{FB287A86-0780-4AF5-BF3E-B8CA8D8B3401}"/>
    <dgm:cxn modelId="{7568F6ED-9D11-4996-9AD6-FDCE375EF6F1}" type="presOf" srcId="{CBF7F4E0-B426-40AF-83A3-C8C90921E7EA}" destId="{FBE433DA-31F9-4E56-833C-1A06572C12F7}" srcOrd="0" destOrd="0" presId="urn:microsoft.com/office/officeart/2005/8/layout/hList1"/>
    <dgm:cxn modelId="{5A520F22-FB02-425B-8067-8B377581A0FA}" type="presOf" srcId="{FF9941B8-5DE0-4FF5-B34C-50549F863488}" destId="{87557A78-AE80-4BA0-86AA-97A7546F2ABD}" srcOrd="0" destOrd="0" presId="urn:microsoft.com/office/officeart/2005/8/layout/hList1"/>
    <dgm:cxn modelId="{E4AA94B6-F144-4C3F-AE4E-4043C89B76A9}" type="presParOf" srcId="{87557A78-AE80-4BA0-86AA-97A7546F2ABD}" destId="{1D534670-A58B-4247-91FD-567071E7768E}" srcOrd="0" destOrd="0" presId="urn:microsoft.com/office/officeart/2005/8/layout/hList1"/>
    <dgm:cxn modelId="{95AC5355-164B-4D3E-AED1-A0A0C4429E7B}" type="presParOf" srcId="{1D534670-A58B-4247-91FD-567071E7768E}" destId="{4335645F-FD38-4DEE-ACEC-BA6FADA42C72}" srcOrd="0" destOrd="0" presId="urn:microsoft.com/office/officeart/2005/8/layout/hList1"/>
    <dgm:cxn modelId="{2ED1549E-839E-4D60-9E5F-AFF76A46DD47}" type="presParOf" srcId="{1D534670-A58B-4247-91FD-567071E7768E}" destId="{199F51AB-59D0-475C-93CB-625341D089BC}" srcOrd="1" destOrd="0" presId="urn:microsoft.com/office/officeart/2005/8/layout/hList1"/>
    <dgm:cxn modelId="{F9404AB8-931F-4C5D-9E32-CF3DDF1BE1EB}" type="presParOf" srcId="{87557A78-AE80-4BA0-86AA-97A7546F2ABD}" destId="{621EE095-88DA-4018-9615-57DF43432592}" srcOrd="1" destOrd="0" presId="urn:microsoft.com/office/officeart/2005/8/layout/hList1"/>
    <dgm:cxn modelId="{B4F4EA6E-C11F-4EA6-BC36-7A2AE66998B0}" type="presParOf" srcId="{87557A78-AE80-4BA0-86AA-97A7546F2ABD}" destId="{527723AE-075C-434C-B047-466133D15B98}" srcOrd="2" destOrd="0" presId="urn:microsoft.com/office/officeart/2005/8/layout/hList1"/>
    <dgm:cxn modelId="{A6B3DBB3-47F5-487C-BBB1-E5704D600DBE}" type="presParOf" srcId="{527723AE-075C-434C-B047-466133D15B98}" destId="{667938F6-C1EF-4F29-968E-DED838AAC4B2}" srcOrd="0" destOrd="0" presId="urn:microsoft.com/office/officeart/2005/8/layout/hList1"/>
    <dgm:cxn modelId="{E2F1143A-D13E-4DDC-AB25-769D0D023222}" type="presParOf" srcId="{527723AE-075C-434C-B047-466133D15B98}" destId="{FBE433DA-31F9-4E56-833C-1A06572C12F7}" srcOrd="1" destOrd="0" presId="urn:microsoft.com/office/officeart/2005/8/layout/hList1"/>
    <dgm:cxn modelId="{440C9FEC-C78E-44A2-94D1-54DA82393109}" type="presParOf" srcId="{87557A78-AE80-4BA0-86AA-97A7546F2ABD}" destId="{3059AE4D-D2D7-43CE-AEA8-F7792778659B}" srcOrd="3" destOrd="0" presId="urn:microsoft.com/office/officeart/2005/8/layout/hList1"/>
    <dgm:cxn modelId="{1B142FB2-6C58-4D2F-9FE9-6194ED9153C0}" type="presParOf" srcId="{87557A78-AE80-4BA0-86AA-97A7546F2ABD}" destId="{12AA2AC7-6EA6-4F07-A48B-A2CA6525E15C}" srcOrd="4" destOrd="0" presId="urn:microsoft.com/office/officeart/2005/8/layout/hList1"/>
    <dgm:cxn modelId="{12608669-3D89-4D87-A353-A0E9373C8BBC}" type="presParOf" srcId="{12AA2AC7-6EA6-4F07-A48B-A2CA6525E15C}" destId="{337F7328-F80D-44E9-AC97-1516D3247C70}" srcOrd="0" destOrd="0" presId="urn:microsoft.com/office/officeart/2005/8/layout/hList1"/>
    <dgm:cxn modelId="{04970C4D-6FB8-4B53-BEB4-D5AF864C5F82}" type="presParOf" srcId="{12AA2AC7-6EA6-4F07-A48B-A2CA6525E15C}" destId="{296E6CD6-D36A-4312-9F74-CD57BAB18BB1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40DBB51-2562-4512-9017-F2A3502EFB88}" type="doc">
      <dgm:prSet loTypeId="urn:microsoft.com/office/officeart/2005/8/layout/hList7" loCatId="list" qsTypeId="urn:microsoft.com/office/officeart/2005/8/quickstyle/simple1" qsCatId="simple" csTypeId="urn:microsoft.com/office/officeart/2005/8/colors/accent1_2" csCatId="accent1" phldr="1"/>
      <dgm:spPr/>
    </dgm:pt>
    <dgm:pt modelId="{93B6E0EE-4B60-441F-A251-B7ECB8DB977E}">
      <dgm:prSet phldrT="[Текст]" custT="1"/>
      <dgm:spPr>
        <a:effectLst>
          <a:softEdge rad="127000"/>
        </a:effectLst>
        <a:scene3d>
          <a:camera prst="orthographicFront">
            <a:rot lat="0" lon="0" rev="0"/>
          </a:camera>
          <a:lightRig rig="threePt" dir="t"/>
        </a:scene3d>
        <a:sp3d>
          <a:bevelT/>
        </a:sp3d>
      </dgm:spPr>
      <dgm:t>
        <a:bodyPr/>
        <a:lstStyle/>
        <a:p>
          <a:r>
            <a:rPr lang="ru-RU" sz="2200" b="1" dirty="0" smtClean="0">
              <a:solidFill>
                <a:schemeClr val="accent1">
                  <a:lumMod val="25000"/>
                </a:schemeClr>
              </a:solidFill>
            </a:rPr>
            <a:t>Механизм передачи (выкупа) коммерческих площадей в жилой инфраструктуре под спортивные объекты</a:t>
          </a:r>
          <a:endParaRPr lang="ru-RU" sz="2200" b="1" dirty="0">
            <a:solidFill>
              <a:schemeClr val="accent1">
                <a:lumMod val="25000"/>
              </a:schemeClr>
            </a:solidFill>
          </a:endParaRPr>
        </a:p>
      </dgm:t>
    </dgm:pt>
    <dgm:pt modelId="{EB0A5EE2-0111-43D0-9785-E398EABC1168}" type="parTrans" cxnId="{9E40FCE4-8FD3-45F7-B957-7000F779EFB5}">
      <dgm:prSet/>
      <dgm:spPr/>
      <dgm:t>
        <a:bodyPr/>
        <a:lstStyle/>
        <a:p>
          <a:endParaRPr lang="ru-RU"/>
        </a:p>
      </dgm:t>
    </dgm:pt>
    <dgm:pt modelId="{4857E894-0822-4B3A-BCA4-26C5CC61FEF7}" type="sibTrans" cxnId="{9E40FCE4-8FD3-45F7-B957-7000F779EFB5}">
      <dgm:prSet/>
      <dgm:spPr/>
      <dgm:t>
        <a:bodyPr/>
        <a:lstStyle/>
        <a:p>
          <a:endParaRPr lang="ru-RU"/>
        </a:p>
      </dgm:t>
    </dgm:pt>
    <dgm:pt modelId="{03516280-D8C5-4332-AEB6-5BCEE1C3A01F}">
      <dgm:prSet phldrT="[Текст]" custT="1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ru-RU" sz="2200" b="1" dirty="0" smtClean="0">
            <a:solidFill>
              <a:schemeClr val="accent1">
                <a:lumMod val="25000"/>
              </a:schemeClr>
            </a:solidFill>
          </a:endParaRPr>
        </a:p>
        <a:p>
          <a:r>
            <a:rPr lang="ru-RU" sz="2200" b="1" dirty="0" smtClean="0">
              <a:solidFill>
                <a:schemeClr val="accent1">
                  <a:lumMod val="25000"/>
                </a:schemeClr>
              </a:solidFill>
            </a:rPr>
            <a:t>Обеспечение плоскостными и модульными спортивными сооружениями в рамках государственных профилактических программ</a:t>
          </a:r>
          <a:endParaRPr lang="ru-RU" sz="2200" b="1" dirty="0">
            <a:solidFill>
              <a:schemeClr val="accent1">
                <a:lumMod val="25000"/>
              </a:schemeClr>
            </a:solidFill>
          </a:endParaRPr>
        </a:p>
      </dgm:t>
    </dgm:pt>
    <dgm:pt modelId="{D0FBD8EE-03D1-4E0D-99DB-6E01A473158F}" type="parTrans" cxnId="{456522F2-9577-4745-8074-E75A74C51C86}">
      <dgm:prSet/>
      <dgm:spPr/>
      <dgm:t>
        <a:bodyPr/>
        <a:lstStyle/>
        <a:p>
          <a:endParaRPr lang="ru-RU"/>
        </a:p>
      </dgm:t>
    </dgm:pt>
    <dgm:pt modelId="{32A620A9-1CA9-4E98-AC7F-2AE76FDAD247}" type="sibTrans" cxnId="{456522F2-9577-4745-8074-E75A74C51C86}">
      <dgm:prSet/>
      <dgm:spPr/>
      <dgm:t>
        <a:bodyPr/>
        <a:lstStyle/>
        <a:p>
          <a:endParaRPr lang="ru-RU"/>
        </a:p>
      </dgm:t>
    </dgm:pt>
    <dgm:pt modelId="{06405A61-632F-43B4-AB1B-B405924AFE3B}">
      <dgm:prSet phldrT="[Текст]" custT="1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sz="2200" b="1" dirty="0" smtClean="0">
              <a:solidFill>
                <a:schemeClr val="accent1">
                  <a:lumMod val="25000"/>
                </a:schemeClr>
              </a:solidFill>
            </a:rPr>
            <a:t>Обеспечение комплексной безопасности спортивных объектов муниципальных образований в рамках программ ХМАО - Югры</a:t>
          </a:r>
          <a:endParaRPr lang="ru-RU" sz="2200" b="1" dirty="0">
            <a:solidFill>
              <a:schemeClr val="accent1">
                <a:lumMod val="25000"/>
              </a:schemeClr>
            </a:solidFill>
          </a:endParaRPr>
        </a:p>
      </dgm:t>
    </dgm:pt>
    <dgm:pt modelId="{90A615B6-98D9-49F1-8BFD-E8CDB3A1C853}" type="parTrans" cxnId="{096F3803-C8C3-42B7-8E42-9E4BC349F27E}">
      <dgm:prSet/>
      <dgm:spPr/>
      <dgm:t>
        <a:bodyPr/>
        <a:lstStyle/>
        <a:p>
          <a:endParaRPr lang="ru-RU"/>
        </a:p>
      </dgm:t>
    </dgm:pt>
    <dgm:pt modelId="{B2505528-962B-47CA-AAB4-216807BF0766}" type="sibTrans" cxnId="{096F3803-C8C3-42B7-8E42-9E4BC349F27E}">
      <dgm:prSet/>
      <dgm:spPr/>
      <dgm:t>
        <a:bodyPr/>
        <a:lstStyle/>
        <a:p>
          <a:endParaRPr lang="ru-RU"/>
        </a:p>
      </dgm:t>
    </dgm:pt>
    <dgm:pt modelId="{73B06274-9378-4F0D-BDAF-5A543A1C7AE3}" type="pres">
      <dgm:prSet presAssocID="{B40DBB51-2562-4512-9017-F2A3502EFB88}" presName="Name0" presStyleCnt="0">
        <dgm:presLayoutVars>
          <dgm:dir/>
          <dgm:resizeHandles val="exact"/>
        </dgm:presLayoutVars>
      </dgm:prSet>
      <dgm:spPr/>
    </dgm:pt>
    <dgm:pt modelId="{AAE412E8-17ED-456F-A9C2-11C43EAD019F}" type="pres">
      <dgm:prSet presAssocID="{B40DBB51-2562-4512-9017-F2A3502EFB88}" presName="fgShape" presStyleLbl="fgShp" presStyleIdx="0" presStyleCnt="1" custLinFactNeighborX="-344" custLinFactNeighborY="34776"/>
      <dgm:spPr/>
    </dgm:pt>
    <dgm:pt modelId="{98D9B6F7-6E5A-4C4A-B950-1000B86FF449}" type="pres">
      <dgm:prSet presAssocID="{B40DBB51-2562-4512-9017-F2A3502EFB88}" presName="linComp" presStyleCnt="0"/>
      <dgm:spPr/>
    </dgm:pt>
    <dgm:pt modelId="{C3EC666C-931C-4241-BD12-45CA1AD5BCB0}" type="pres">
      <dgm:prSet presAssocID="{93B6E0EE-4B60-441F-A251-B7ECB8DB977E}" presName="compNode" presStyleCnt="0"/>
      <dgm:spPr/>
    </dgm:pt>
    <dgm:pt modelId="{B9EF35BC-8529-44CC-81E5-32AEF82BBAAC}" type="pres">
      <dgm:prSet presAssocID="{93B6E0EE-4B60-441F-A251-B7ECB8DB977E}" presName="bkgdShape" presStyleLbl="node1" presStyleIdx="0" presStyleCnt="3"/>
      <dgm:spPr/>
      <dgm:t>
        <a:bodyPr/>
        <a:lstStyle/>
        <a:p>
          <a:endParaRPr lang="ru-RU"/>
        </a:p>
      </dgm:t>
    </dgm:pt>
    <dgm:pt modelId="{5E319184-137D-48FF-83C6-9E8B4985A2E0}" type="pres">
      <dgm:prSet presAssocID="{93B6E0EE-4B60-441F-A251-B7ECB8DB977E}" presName="nodeTx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0E25E7-D164-4FA0-BD85-A8F2E71D363A}" type="pres">
      <dgm:prSet presAssocID="{93B6E0EE-4B60-441F-A251-B7ECB8DB977E}" presName="invisiNode" presStyleLbl="node1" presStyleIdx="0" presStyleCnt="3"/>
      <dgm:spPr/>
    </dgm:pt>
    <dgm:pt modelId="{B0717C86-6BCA-427E-8966-C522E82AA113}" type="pres">
      <dgm:prSet presAssocID="{93B6E0EE-4B60-441F-A251-B7ECB8DB977E}" presName="imagNode" presStyleLbl="fgImgPlace1" presStyleIdx="0" presStyleCnt="3" custLinFactNeighborX="-1763" custLinFactNeighborY="-3680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>
          <a:softEdge rad="63500"/>
        </a:effectLst>
      </dgm:spPr>
    </dgm:pt>
    <dgm:pt modelId="{47C5FD47-DD84-47DD-8588-F515BFD4BA1A}" type="pres">
      <dgm:prSet presAssocID="{4857E894-0822-4B3A-BCA4-26C5CC61FEF7}" presName="sibTrans" presStyleLbl="sibTrans2D1" presStyleIdx="0" presStyleCnt="0"/>
      <dgm:spPr/>
      <dgm:t>
        <a:bodyPr/>
        <a:lstStyle/>
        <a:p>
          <a:endParaRPr lang="ru-RU"/>
        </a:p>
      </dgm:t>
    </dgm:pt>
    <dgm:pt modelId="{4442BDCB-2AB8-421C-9034-5BBD74D1CCB0}" type="pres">
      <dgm:prSet presAssocID="{03516280-D8C5-4332-AEB6-5BCEE1C3A01F}" presName="compNode" presStyleCnt="0"/>
      <dgm:spPr/>
    </dgm:pt>
    <dgm:pt modelId="{440489FC-CBC3-438E-9A56-44715FD1A3D9}" type="pres">
      <dgm:prSet presAssocID="{03516280-D8C5-4332-AEB6-5BCEE1C3A01F}" presName="bkgdShape" presStyleLbl="node1" presStyleIdx="1" presStyleCnt="3" custLinFactNeighborX="350" custLinFactNeighborY="282"/>
      <dgm:spPr/>
      <dgm:t>
        <a:bodyPr/>
        <a:lstStyle/>
        <a:p>
          <a:endParaRPr lang="ru-RU"/>
        </a:p>
      </dgm:t>
    </dgm:pt>
    <dgm:pt modelId="{3A3BF3B6-D4FF-4726-8295-D7D25530E252}" type="pres">
      <dgm:prSet presAssocID="{03516280-D8C5-4332-AEB6-5BCEE1C3A01F}" presName="nodeT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D7A3E8-6E52-4D27-9538-AF73AEC74E9D}" type="pres">
      <dgm:prSet presAssocID="{03516280-D8C5-4332-AEB6-5BCEE1C3A01F}" presName="invisiNode" presStyleLbl="node1" presStyleIdx="1" presStyleCnt="3"/>
      <dgm:spPr/>
    </dgm:pt>
    <dgm:pt modelId="{2A27196B-A7C4-462D-9339-E683A308AA6E}" type="pres">
      <dgm:prSet presAssocID="{03516280-D8C5-4332-AEB6-5BCEE1C3A01F}" presName="imagNode" presStyleLbl="fgImgPlace1" presStyleIdx="1" presStyleCnt="3" custScaleX="102433" custLinFactNeighborX="848" custLinFactNeighborY="-5174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9000" b="-19000"/>
          </a:stretch>
        </a:blipFill>
        <a:effectLst>
          <a:softEdge rad="38100"/>
        </a:effectLst>
      </dgm:spPr>
    </dgm:pt>
    <dgm:pt modelId="{6A462E94-C28F-4402-A7EB-62913980E0FA}" type="pres">
      <dgm:prSet presAssocID="{32A620A9-1CA9-4E98-AC7F-2AE76FDAD247}" presName="sibTrans" presStyleLbl="sibTrans2D1" presStyleIdx="0" presStyleCnt="0"/>
      <dgm:spPr/>
      <dgm:t>
        <a:bodyPr/>
        <a:lstStyle/>
        <a:p>
          <a:endParaRPr lang="ru-RU"/>
        </a:p>
      </dgm:t>
    </dgm:pt>
    <dgm:pt modelId="{CCCAE00A-9061-4580-A67C-0951A99D2A61}" type="pres">
      <dgm:prSet presAssocID="{06405A61-632F-43B4-AB1B-B405924AFE3B}" presName="compNode" presStyleCnt="0"/>
      <dgm:spPr/>
    </dgm:pt>
    <dgm:pt modelId="{491C5FB7-7516-449A-8690-CE34F54B004A}" type="pres">
      <dgm:prSet presAssocID="{06405A61-632F-43B4-AB1B-B405924AFE3B}" presName="bkgdShape" presStyleLbl="node1" presStyleIdx="2" presStyleCnt="3"/>
      <dgm:spPr/>
      <dgm:t>
        <a:bodyPr/>
        <a:lstStyle/>
        <a:p>
          <a:endParaRPr lang="ru-RU"/>
        </a:p>
      </dgm:t>
    </dgm:pt>
    <dgm:pt modelId="{A323C2B7-DC92-48C0-B329-92C649E3468F}" type="pres">
      <dgm:prSet presAssocID="{06405A61-632F-43B4-AB1B-B405924AFE3B}" presName="nodeT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3AE6F7-1F01-4E99-84A7-45BF9813BAD9}" type="pres">
      <dgm:prSet presAssocID="{06405A61-632F-43B4-AB1B-B405924AFE3B}" presName="invisiNode" presStyleLbl="node1" presStyleIdx="2" presStyleCnt="3"/>
      <dgm:spPr/>
    </dgm:pt>
    <dgm:pt modelId="{3DB063E8-700A-4B17-88D4-D7BD154E0959}" type="pres">
      <dgm:prSet presAssocID="{06405A61-632F-43B4-AB1B-B405924AFE3B}" presName="imagNode" presStyleLbl="fgImgPlace1" presStyleIdx="2" presStyleCnt="3" custLinFactNeighborX="-1248" custLinFactNeighborY="462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2000" r="-52000"/>
          </a:stretch>
        </a:blipFill>
        <a:effectLst>
          <a:softEdge rad="50800"/>
        </a:effectLst>
      </dgm:spPr>
    </dgm:pt>
  </dgm:ptLst>
  <dgm:cxnLst>
    <dgm:cxn modelId="{1F409CB2-E748-4830-8366-03C5FC1A5B6C}" type="presOf" srcId="{32A620A9-1CA9-4E98-AC7F-2AE76FDAD247}" destId="{6A462E94-C28F-4402-A7EB-62913980E0FA}" srcOrd="0" destOrd="0" presId="urn:microsoft.com/office/officeart/2005/8/layout/hList7"/>
    <dgm:cxn modelId="{096F3803-C8C3-42B7-8E42-9E4BC349F27E}" srcId="{B40DBB51-2562-4512-9017-F2A3502EFB88}" destId="{06405A61-632F-43B4-AB1B-B405924AFE3B}" srcOrd="2" destOrd="0" parTransId="{90A615B6-98D9-49F1-8BFD-E8CDB3A1C853}" sibTransId="{B2505528-962B-47CA-AAB4-216807BF0766}"/>
    <dgm:cxn modelId="{78773148-67A0-4464-A937-6543F5B642BB}" type="presOf" srcId="{B40DBB51-2562-4512-9017-F2A3502EFB88}" destId="{73B06274-9378-4F0D-BDAF-5A543A1C7AE3}" srcOrd="0" destOrd="0" presId="urn:microsoft.com/office/officeart/2005/8/layout/hList7"/>
    <dgm:cxn modelId="{F62201CE-7C25-419D-940F-FC2F930FC75C}" type="presOf" srcId="{93B6E0EE-4B60-441F-A251-B7ECB8DB977E}" destId="{5E319184-137D-48FF-83C6-9E8B4985A2E0}" srcOrd="1" destOrd="0" presId="urn:microsoft.com/office/officeart/2005/8/layout/hList7"/>
    <dgm:cxn modelId="{9E40FCE4-8FD3-45F7-B957-7000F779EFB5}" srcId="{B40DBB51-2562-4512-9017-F2A3502EFB88}" destId="{93B6E0EE-4B60-441F-A251-B7ECB8DB977E}" srcOrd="0" destOrd="0" parTransId="{EB0A5EE2-0111-43D0-9785-E398EABC1168}" sibTransId="{4857E894-0822-4B3A-BCA4-26C5CC61FEF7}"/>
    <dgm:cxn modelId="{0F35C7E2-A8C8-4000-8E6D-A7FBB3EA8E3F}" type="presOf" srcId="{06405A61-632F-43B4-AB1B-B405924AFE3B}" destId="{A323C2B7-DC92-48C0-B329-92C649E3468F}" srcOrd="1" destOrd="0" presId="urn:microsoft.com/office/officeart/2005/8/layout/hList7"/>
    <dgm:cxn modelId="{84CE52BF-89C5-4AF6-B61B-52F1D2C8D6D1}" type="presOf" srcId="{4857E894-0822-4B3A-BCA4-26C5CC61FEF7}" destId="{47C5FD47-DD84-47DD-8588-F515BFD4BA1A}" srcOrd="0" destOrd="0" presId="urn:microsoft.com/office/officeart/2005/8/layout/hList7"/>
    <dgm:cxn modelId="{F6BFB16C-A182-4DFE-B56A-EAF25509DD2B}" type="presOf" srcId="{93B6E0EE-4B60-441F-A251-B7ECB8DB977E}" destId="{B9EF35BC-8529-44CC-81E5-32AEF82BBAAC}" srcOrd="0" destOrd="0" presId="urn:microsoft.com/office/officeart/2005/8/layout/hList7"/>
    <dgm:cxn modelId="{79534A1D-DB9B-4D5C-83F0-F2852F38962F}" type="presOf" srcId="{06405A61-632F-43B4-AB1B-B405924AFE3B}" destId="{491C5FB7-7516-449A-8690-CE34F54B004A}" srcOrd="0" destOrd="0" presId="urn:microsoft.com/office/officeart/2005/8/layout/hList7"/>
    <dgm:cxn modelId="{456522F2-9577-4745-8074-E75A74C51C86}" srcId="{B40DBB51-2562-4512-9017-F2A3502EFB88}" destId="{03516280-D8C5-4332-AEB6-5BCEE1C3A01F}" srcOrd="1" destOrd="0" parTransId="{D0FBD8EE-03D1-4E0D-99DB-6E01A473158F}" sibTransId="{32A620A9-1CA9-4E98-AC7F-2AE76FDAD247}"/>
    <dgm:cxn modelId="{26C94794-9660-4C2E-98C4-22D2377EDAC8}" type="presOf" srcId="{03516280-D8C5-4332-AEB6-5BCEE1C3A01F}" destId="{440489FC-CBC3-438E-9A56-44715FD1A3D9}" srcOrd="0" destOrd="0" presId="urn:microsoft.com/office/officeart/2005/8/layout/hList7"/>
    <dgm:cxn modelId="{7D20025F-9EE3-43AD-B9B8-3C8B0FBEEACB}" type="presOf" srcId="{03516280-D8C5-4332-AEB6-5BCEE1C3A01F}" destId="{3A3BF3B6-D4FF-4726-8295-D7D25530E252}" srcOrd="1" destOrd="0" presId="urn:microsoft.com/office/officeart/2005/8/layout/hList7"/>
    <dgm:cxn modelId="{23A434F4-E2A9-4E8D-8C4A-DF58894C4E73}" type="presParOf" srcId="{73B06274-9378-4F0D-BDAF-5A543A1C7AE3}" destId="{AAE412E8-17ED-456F-A9C2-11C43EAD019F}" srcOrd="0" destOrd="0" presId="urn:microsoft.com/office/officeart/2005/8/layout/hList7"/>
    <dgm:cxn modelId="{7B24B4F2-7D1D-4A24-9765-B048C68A3D78}" type="presParOf" srcId="{73B06274-9378-4F0D-BDAF-5A543A1C7AE3}" destId="{98D9B6F7-6E5A-4C4A-B950-1000B86FF449}" srcOrd="1" destOrd="0" presId="urn:microsoft.com/office/officeart/2005/8/layout/hList7"/>
    <dgm:cxn modelId="{1F50A66D-D8A4-4E0C-B7A0-81D573B49BB5}" type="presParOf" srcId="{98D9B6F7-6E5A-4C4A-B950-1000B86FF449}" destId="{C3EC666C-931C-4241-BD12-45CA1AD5BCB0}" srcOrd="0" destOrd="0" presId="urn:microsoft.com/office/officeart/2005/8/layout/hList7"/>
    <dgm:cxn modelId="{CA06F119-C50D-48FB-BF77-EBFD2DE38E23}" type="presParOf" srcId="{C3EC666C-931C-4241-BD12-45CA1AD5BCB0}" destId="{B9EF35BC-8529-44CC-81E5-32AEF82BBAAC}" srcOrd="0" destOrd="0" presId="urn:microsoft.com/office/officeart/2005/8/layout/hList7"/>
    <dgm:cxn modelId="{9A9309A6-9D39-4CEA-86ED-B136A2010F0B}" type="presParOf" srcId="{C3EC666C-931C-4241-BD12-45CA1AD5BCB0}" destId="{5E319184-137D-48FF-83C6-9E8B4985A2E0}" srcOrd="1" destOrd="0" presId="urn:microsoft.com/office/officeart/2005/8/layout/hList7"/>
    <dgm:cxn modelId="{FD921D3A-5243-4791-99E1-CF946B4AC2C0}" type="presParOf" srcId="{C3EC666C-931C-4241-BD12-45CA1AD5BCB0}" destId="{080E25E7-D164-4FA0-BD85-A8F2E71D363A}" srcOrd="2" destOrd="0" presId="urn:microsoft.com/office/officeart/2005/8/layout/hList7"/>
    <dgm:cxn modelId="{7D025D40-B5CE-4EF8-BA23-C9CE659F92D9}" type="presParOf" srcId="{C3EC666C-931C-4241-BD12-45CA1AD5BCB0}" destId="{B0717C86-6BCA-427E-8966-C522E82AA113}" srcOrd="3" destOrd="0" presId="urn:microsoft.com/office/officeart/2005/8/layout/hList7"/>
    <dgm:cxn modelId="{DF2A0E3E-2467-4DD9-80AB-78461D22C6C6}" type="presParOf" srcId="{98D9B6F7-6E5A-4C4A-B950-1000B86FF449}" destId="{47C5FD47-DD84-47DD-8588-F515BFD4BA1A}" srcOrd="1" destOrd="0" presId="urn:microsoft.com/office/officeart/2005/8/layout/hList7"/>
    <dgm:cxn modelId="{688AE28D-10C8-4D54-A56B-CD8D665D8495}" type="presParOf" srcId="{98D9B6F7-6E5A-4C4A-B950-1000B86FF449}" destId="{4442BDCB-2AB8-421C-9034-5BBD74D1CCB0}" srcOrd="2" destOrd="0" presId="urn:microsoft.com/office/officeart/2005/8/layout/hList7"/>
    <dgm:cxn modelId="{A4282DC5-8255-48AB-AE15-5518873B52DA}" type="presParOf" srcId="{4442BDCB-2AB8-421C-9034-5BBD74D1CCB0}" destId="{440489FC-CBC3-438E-9A56-44715FD1A3D9}" srcOrd="0" destOrd="0" presId="urn:microsoft.com/office/officeart/2005/8/layout/hList7"/>
    <dgm:cxn modelId="{50503482-EE1A-43A7-849F-35C032DECC2A}" type="presParOf" srcId="{4442BDCB-2AB8-421C-9034-5BBD74D1CCB0}" destId="{3A3BF3B6-D4FF-4726-8295-D7D25530E252}" srcOrd="1" destOrd="0" presId="urn:microsoft.com/office/officeart/2005/8/layout/hList7"/>
    <dgm:cxn modelId="{BB96BF5D-0934-43EC-BE7D-EA264BAA175E}" type="presParOf" srcId="{4442BDCB-2AB8-421C-9034-5BBD74D1CCB0}" destId="{B7D7A3E8-6E52-4D27-9538-AF73AEC74E9D}" srcOrd="2" destOrd="0" presId="urn:microsoft.com/office/officeart/2005/8/layout/hList7"/>
    <dgm:cxn modelId="{70A2EFAB-DDF4-44D7-88C8-5865F5A4B71A}" type="presParOf" srcId="{4442BDCB-2AB8-421C-9034-5BBD74D1CCB0}" destId="{2A27196B-A7C4-462D-9339-E683A308AA6E}" srcOrd="3" destOrd="0" presId="urn:microsoft.com/office/officeart/2005/8/layout/hList7"/>
    <dgm:cxn modelId="{966B7188-F0B9-4FFB-B8C7-288316280F1C}" type="presParOf" srcId="{98D9B6F7-6E5A-4C4A-B950-1000B86FF449}" destId="{6A462E94-C28F-4402-A7EB-62913980E0FA}" srcOrd="3" destOrd="0" presId="urn:microsoft.com/office/officeart/2005/8/layout/hList7"/>
    <dgm:cxn modelId="{B4F42154-939B-48E9-9E31-B80B7C705E0E}" type="presParOf" srcId="{98D9B6F7-6E5A-4C4A-B950-1000B86FF449}" destId="{CCCAE00A-9061-4580-A67C-0951A99D2A61}" srcOrd="4" destOrd="0" presId="urn:microsoft.com/office/officeart/2005/8/layout/hList7"/>
    <dgm:cxn modelId="{CDD51E9F-C54C-44DC-9070-FA0824A5B761}" type="presParOf" srcId="{CCCAE00A-9061-4580-A67C-0951A99D2A61}" destId="{491C5FB7-7516-449A-8690-CE34F54B004A}" srcOrd="0" destOrd="0" presId="urn:microsoft.com/office/officeart/2005/8/layout/hList7"/>
    <dgm:cxn modelId="{D7E5C668-B058-4732-871A-89BA6FF19D1E}" type="presParOf" srcId="{CCCAE00A-9061-4580-A67C-0951A99D2A61}" destId="{A323C2B7-DC92-48C0-B329-92C649E3468F}" srcOrd="1" destOrd="0" presId="urn:microsoft.com/office/officeart/2005/8/layout/hList7"/>
    <dgm:cxn modelId="{6D4601CA-22DB-4272-BB5C-CD9926D2DDC9}" type="presParOf" srcId="{CCCAE00A-9061-4580-A67C-0951A99D2A61}" destId="{B73AE6F7-1F01-4E99-84A7-45BF9813BAD9}" srcOrd="2" destOrd="0" presId="urn:microsoft.com/office/officeart/2005/8/layout/hList7"/>
    <dgm:cxn modelId="{78DFEA31-427A-4DE9-B96E-C8CA8F4E67B9}" type="presParOf" srcId="{CCCAE00A-9061-4580-A67C-0951A99D2A61}" destId="{3DB063E8-700A-4B17-88D4-D7BD154E0959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4B9FFF-4520-4B55-97F9-366ECA17EB67}">
      <dsp:nvSpPr>
        <dsp:cNvPr id="0" name=""/>
        <dsp:cNvSpPr/>
      </dsp:nvSpPr>
      <dsp:spPr>
        <a:xfrm>
          <a:off x="2909617" y="661203"/>
          <a:ext cx="2690773" cy="1853942"/>
        </a:xfrm>
        <a:prstGeom prst="round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2000" b="-22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softEdge rad="10160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C7F18B7-B434-401F-81BA-C0A34646C0F7}">
      <dsp:nvSpPr>
        <dsp:cNvPr id="0" name=""/>
        <dsp:cNvSpPr/>
      </dsp:nvSpPr>
      <dsp:spPr>
        <a:xfrm>
          <a:off x="3" y="2529195"/>
          <a:ext cx="2690773" cy="17660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Проведение качественной инвентаризации спортивных объектов</a:t>
          </a:r>
          <a:endParaRPr lang="ru-RU" sz="2000" b="1" kern="1200" dirty="0"/>
        </a:p>
      </dsp:txBody>
      <dsp:txXfrm>
        <a:off x="3" y="2529195"/>
        <a:ext cx="2690773" cy="1766021"/>
      </dsp:txXfrm>
    </dsp:sp>
    <dsp:sp modelId="{D46EE900-7EE5-4A86-8DCA-CCB83305AEA9}">
      <dsp:nvSpPr>
        <dsp:cNvPr id="0" name=""/>
        <dsp:cNvSpPr/>
      </dsp:nvSpPr>
      <dsp:spPr>
        <a:xfrm>
          <a:off x="9" y="619468"/>
          <a:ext cx="2690773" cy="1853942"/>
        </a:xfrm>
        <a:prstGeom prst="round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2000" b="-22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softEdge rad="15240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BA41B88-FE99-4FAA-8A14-836F16D5507D}">
      <dsp:nvSpPr>
        <dsp:cNvPr id="0" name=""/>
        <dsp:cNvSpPr/>
      </dsp:nvSpPr>
      <dsp:spPr>
        <a:xfrm>
          <a:off x="2965618" y="2842846"/>
          <a:ext cx="2690773" cy="9982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Актуализация реестра учреждений</a:t>
          </a:r>
          <a:endParaRPr lang="ru-RU" sz="2000" b="1" kern="1200" dirty="0"/>
        </a:p>
      </dsp:txBody>
      <dsp:txXfrm>
        <a:off x="2965618" y="2842846"/>
        <a:ext cx="2690773" cy="998276"/>
      </dsp:txXfrm>
    </dsp:sp>
    <dsp:sp modelId="{634A5FA8-B58C-4EB6-B2F9-5676459F6290}">
      <dsp:nvSpPr>
        <dsp:cNvPr id="0" name=""/>
        <dsp:cNvSpPr/>
      </dsp:nvSpPr>
      <dsp:spPr>
        <a:xfrm>
          <a:off x="5951709" y="683541"/>
          <a:ext cx="2690773" cy="1853942"/>
        </a:xfrm>
        <a:prstGeom prst="round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000" b="-4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softEdge rad="6350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3D1D7DB-EB35-4470-978F-1A48D72C2699}">
      <dsp:nvSpPr>
        <dsp:cNvPr id="0" name=""/>
        <dsp:cNvSpPr/>
      </dsp:nvSpPr>
      <dsp:spPr>
        <a:xfrm>
          <a:off x="5899831" y="2618584"/>
          <a:ext cx="2690773" cy="9982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Выявление организаций, нарушающих порядок предоставления услуг</a:t>
          </a:r>
          <a:endParaRPr lang="ru-RU" sz="2000" b="1" kern="1200" dirty="0"/>
        </a:p>
      </dsp:txBody>
      <dsp:txXfrm>
        <a:off x="5899831" y="2618584"/>
        <a:ext cx="2690773" cy="998276"/>
      </dsp:txXfrm>
    </dsp:sp>
    <dsp:sp modelId="{5031E144-22EF-4F62-92E7-8E03E1B576C7}">
      <dsp:nvSpPr>
        <dsp:cNvPr id="0" name=""/>
        <dsp:cNvSpPr/>
      </dsp:nvSpPr>
      <dsp:spPr>
        <a:xfrm>
          <a:off x="8891196" y="660248"/>
          <a:ext cx="2690773" cy="1853942"/>
        </a:xfrm>
        <a:prstGeom prst="roundRect">
          <a:avLst/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000" b="-4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softEdge rad="10160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FFD4F82-210D-4FFE-94C1-719067151ED2}">
      <dsp:nvSpPr>
        <dsp:cNvPr id="0" name=""/>
        <dsp:cNvSpPr/>
      </dsp:nvSpPr>
      <dsp:spPr>
        <a:xfrm>
          <a:off x="8891196" y="2658355"/>
          <a:ext cx="2690773" cy="6166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0" numCol="1" spcCol="1270" anchor="t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Строительство объектов</a:t>
          </a:r>
          <a:endParaRPr lang="ru-RU" sz="1800" b="1" kern="1200" dirty="0"/>
        </a:p>
      </dsp:txBody>
      <dsp:txXfrm>
        <a:off x="8891196" y="2658355"/>
        <a:ext cx="2690773" cy="61661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35645F-FD38-4DEE-ACEC-BA6FADA42C72}">
      <dsp:nvSpPr>
        <dsp:cNvPr id="0" name=""/>
        <dsp:cNvSpPr/>
      </dsp:nvSpPr>
      <dsp:spPr>
        <a:xfrm>
          <a:off x="0" y="0"/>
          <a:ext cx="3203971" cy="11713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13792" rIns="199136" bIns="113792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tx1"/>
              </a:solidFill>
            </a:rPr>
            <a:t>2013 год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tx1"/>
              </a:solidFill>
            </a:rPr>
            <a:t>4 550 </a:t>
          </a:r>
          <a:r>
            <a:rPr lang="ru-RU" sz="2800" kern="1200" dirty="0" err="1" smtClean="0">
              <a:solidFill>
                <a:schemeClr val="tx1"/>
              </a:solidFill>
            </a:rPr>
            <a:t>тыс.руб</a:t>
          </a:r>
          <a:r>
            <a:rPr lang="ru-RU" sz="2800" kern="1200" dirty="0" smtClean="0">
              <a:solidFill>
                <a:schemeClr val="tx1"/>
              </a:solidFill>
            </a:rPr>
            <a:t>.</a:t>
          </a:r>
          <a:endParaRPr lang="ru-RU" sz="2800" kern="1200" dirty="0">
            <a:solidFill>
              <a:schemeClr val="tx1"/>
            </a:solidFill>
          </a:endParaRPr>
        </a:p>
      </dsp:txBody>
      <dsp:txXfrm>
        <a:off x="0" y="0"/>
        <a:ext cx="3203971" cy="1171340"/>
      </dsp:txXfrm>
    </dsp:sp>
    <dsp:sp modelId="{199F51AB-59D0-475C-93CB-625341D089BC}">
      <dsp:nvSpPr>
        <dsp:cNvPr id="0" name=""/>
        <dsp:cNvSpPr/>
      </dsp:nvSpPr>
      <dsp:spPr>
        <a:xfrm>
          <a:off x="0" y="1300282"/>
          <a:ext cx="3203971" cy="202443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softEdge rad="11430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многофункциональные спортивные площадки -2 шт. </a:t>
          </a:r>
          <a:endParaRPr lang="ru-RU" sz="2000" kern="120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sp:txBody>
      <dsp:txXfrm>
        <a:off x="0" y="1300282"/>
        <a:ext cx="3203971" cy="2024437"/>
      </dsp:txXfrm>
    </dsp:sp>
    <dsp:sp modelId="{667938F6-C1EF-4F29-968E-DED838AAC4B2}">
      <dsp:nvSpPr>
        <dsp:cNvPr id="0" name=""/>
        <dsp:cNvSpPr/>
      </dsp:nvSpPr>
      <dsp:spPr>
        <a:xfrm>
          <a:off x="3574529" y="0"/>
          <a:ext cx="3203971" cy="11713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13792" rIns="199136" bIns="113792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tx1"/>
              </a:solidFill>
            </a:rPr>
            <a:t>2014 год 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tx1"/>
              </a:solidFill>
            </a:rPr>
            <a:t>18 994,4 </a:t>
          </a:r>
          <a:r>
            <a:rPr lang="ru-RU" sz="2800" kern="1200" dirty="0" err="1" smtClean="0">
              <a:solidFill>
                <a:schemeClr val="tx1"/>
              </a:solidFill>
            </a:rPr>
            <a:t>тыс.руб</a:t>
          </a:r>
          <a:r>
            <a:rPr lang="ru-RU" sz="2800" kern="1200" dirty="0" smtClean="0">
              <a:solidFill>
                <a:schemeClr val="tx1"/>
              </a:solidFill>
            </a:rPr>
            <a:t>.</a:t>
          </a:r>
          <a:endParaRPr lang="ru-RU" sz="2800" kern="1200" dirty="0">
            <a:solidFill>
              <a:schemeClr val="tx1"/>
            </a:solidFill>
          </a:endParaRPr>
        </a:p>
      </dsp:txBody>
      <dsp:txXfrm>
        <a:off x="3574529" y="0"/>
        <a:ext cx="3203971" cy="1171340"/>
      </dsp:txXfrm>
    </dsp:sp>
    <dsp:sp modelId="{FBE433DA-31F9-4E56-833C-1A06572C12F7}">
      <dsp:nvSpPr>
        <dsp:cNvPr id="0" name=""/>
        <dsp:cNvSpPr/>
      </dsp:nvSpPr>
      <dsp:spPr>
        <a:xfrm>
          <a:off x="3626305" y="1362655"/>
          <a:ext cx="3203971" cy="202443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softEdge rad="11430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турниковые комплексы – 4 шт. </a:t>
          </a:r>
          <a:endParaRPr lang="ru-RU" sz="2000" kern="120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спортивное покрытие «искусственная трава»</a:t>
          </a:r>
          <a:endParaRPr lang="ru-RU" sz="2000" kern="120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- модульная лыжная база </a:t>
          </a:r>
          <a:endParaRPr lang="ru-RU" sz="2000" kern="120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sp:txBody>
      <dsp:txXfrm>
        <a:off x="3626305" y="1362655"/>
        <a:ext cx="3203971" cy="2024437"/>
      </dsp:txXfrm>
    </dsp:sp>
    <dsp:sp modelId="{337F7328-F80D-44E9-AC97-1516D3247C70}">
      <dsp:nvSpPr>
        <dsp:cNvPr id="0" name=""/>
        <dsp:cNvSpPr/>
      </dsp:nvSpPr>
      <dsp:spPr>
        <a:xfrm>
          <a:off x="7176274" y="0"/>
          <a:ext cx="3203971" cy="11713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13792" rIns="199136" bIns="113792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tx1"/>
              </a:solidFill>
            </a:rPr>
            <a:t>2015 - 2017 годы 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tx1"/>
              </a:solidFill>
            </a:rPr>
            <a:t>864,4 </a:t>
          </a:r>
          <a:r>
            <a:rPr lang="ru-RU" sz="2800" kern="1200" dirty="0" err="1" smtClean="0">
              <a:solidFill>
                <a:schemeClr val="tx1"/>
              </a:solidFill>
            </a:rPr>
            <a:t>тыс.руб</a:t>
          </a:r>
          <a:r>
            <a:rPr lang="ru-RU" sz="2800" kern="1200" dirty="0" smtClean="0">
              <a:solidFill>
                <a:schemeClr val="tx1"/>
              </a:solidFill>
            </a:rPr>
            <a:t>.</a:t>
          </a:r>
          <a:endParaRPr lang="ru-RU" sz="2800" kern="1200" dirty="0">
            <a:solidFill>
              <a:schemeClr val="tx1"/>
            </a:solidFill>
          </a:endParaRPr>
        </a:p>
      </dsp:txBody>
      <dsp:txXfrm>
        <a:off x="7176274" y="0"/>
        <a:ext cx="3203971" cy="1171340"/>
      </dsp:txXfrm>
    </dsp:sp>
    <dsp:sp modelId="{296E6CD6-D36A-4312-9F74-CD57BAB18BB1}">
      <dsp:nvSpPr>
        <dsp:cNvPr id="0" name=""/>
        <dsp:cNvSpPr/>
      </dsp:nvSpPr>
      <dsp:spPr>
        <a:xfrm>
          <a:off x="7186430" y="1304128"/>
          <a:ext cx="3203971" cy="202443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softEdge rad="12700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турниковые комплексы – 4 шт. </a:t>
          </a:r>
          <a:endParaRPr lang="ru-RU" sz="2000" kern="120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sp:txBody>
      <dsp:txXfrm>
        <a:off x="7186430" y="1304128"/>
        <a:ext cx="3203971" cy="202443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EF35BC-8529-44CC-81E5-32AEF82BBAAC}">
      <dsp:nvSpPr>
        <dsp:cNvPr id="0" name=""/>
        <dsp:cNvSpPr/>
      </dsp:nvSpPr>
      <dsp:spPr>
        <a:xfrm>
          <a:off x="2434" y="0"/>
          <a:ext cx="3787837" cy="469444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softEdge rad="127000"/>
        </a:effectLst>
        <a:scene3d>
          <a:camera prst="orthographicFront">
            <a:rot lat="0" lon="0" rev="0"/>
          </a:camera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solidFill>
                <a:schemeClr val="accent1">
                  <a:lumMod val="25000"/>
                </a:schemeClr>
              </a:solidFill>
            </a:rPr>
            <a:t>Механизм передачи (выкупа) коммерческих площадей в жилой инфраструктуре под спортивные объекты</a:t>
          </a:r>
          <a:endParaRPr lang="ru-RU" sz="2200" b="1" kern="1200" dirty="0">
            <a:solidFill>
              <a:schemeClr val="accent1">
                <a:lumMod val="25000"/>
              </a:schemeClr>
            </a:solidFill>
          </a:endParaRPr>
        </a:p>
      </dsp:txBody>
      <dsp:txXfrm>
        <a:off x="2434" y="1877778"/>
        <a:ext cx="3787837" cy="1877778"/>
      </dsp:txXfrm>
    </dsp:sp>
    <dsp:sp modelId="{B0717C86-6BCA-427E-8966-C522E82AA113}">
      <dsp:nvSpPr>
        <dsp:cNvPr id="0" name=""/>
        <dsp:cNvSpPr/>
      </dsp:nvSpPr>
      <dsp:spPr>
        <a:xfrm>
          <a:off x="1087168" y="224139"/>
          <a:ext cx="1563250" cy="1563250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softEdge rad="6350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40489FC-CBC3-438E-9A56-44715FD1A3D9}">
      <dsp:nvSpPr>
        <dsp:cNvPr id="0" name=""/>
        <dsp:cNvSpPr/>
      </dsp:nvSpPr>
      <dsp:spPr>
        <a:xfrm>
          <a:off x="3917164" y="0"/>
          <a:ext cx="3787837" cy="469444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b="1" kern="1200" dirty="0" smtClean="0">
            <a:solidFill>
              <a:schemeClr val="accent1">
                <a:lumMod val="25000"/>
              </a:schemeClr>
            </a:solidFill>
          </a:endParaRP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solidFill>
                <a:schemeClr val="accent1">
                  <a:lumMod val="25000"/>
                </a:schemeClr>
              </a:solidFill>
            </a:rPr>
            <a:t>Обеспечение плоскостными и модульными спортивными сооружениями в рамках государственных профилактических программ</a:t>
          </a:r>
          <a:endParaRPr lang="ru-RU" sz="2200" b="1" kern="1200" dirty="0">
            <a:solidFill>
              <a:schemeClr val="accent1">
                <a:lumMod val="25000"/>
              </a:schemeClr>
            </a:solidFill>
          </a:endParaRPr>
        </a:p>
      </dsp:txBody>
      <dsp:txXfrm>
        <a:off x="3917164" y="1877778"/>
        <a:ext cx="3787837" cy="1877778"/>
      </dsp:txXfrm>
    </dsp:sp>
    <dsp:sp modelId="{2A27196B-A7C4-462D-9339-E683A308AA6E}">
      <dsp:nvSpPr>
        <dsp:cNvPr id="0" name=""/>
        <dsp:cNvSpPr/>
      </dsp:nvSpPr>
      <dsp:spPr>
        <a:xfrm>
          <a:off x="5010439" y="200784"/>
          <a:ext cx="1601284" cy="1563250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9000" b="-19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softEdge rad="3810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91C5FB7-7516-449A-8690-CE34F54B004A}">
      <dsp:nvSpPr>
        <dsp:cNvPr id="0" name=""/>
        <dsp:cNvSpPr/>
      </dsp:nvSpPr>
      <dsp:spPr>
        <a:xfrm>
          <a:off x="7805379" y="0"/>
          <a:ext cx="3787837" cy="469444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solidFill>
                <a:schemeClr val="accent1">
                  <a:lumMod val="25000"/>
                </a:schemeClr>
              </a:solidFill>
            </a:rPr>
            <a:t>Обеспечение комплексной безопасности спортивных объектов муниципальных образований в рамках программ ХМАО - Югры</a:t>
          </a:r>
          <a:endParaRPr lang="ru-RU" sz="2200" b="1" kern="1200" dirty="0">
            <a:solidFill>
              <a:schemeClr val="accent1">
                <a:lumMod val="25000"/>
              </a:schemeClr>
            </a:solidFill>
          </a:endParaRPr>
        </a:p>
      </dsp:txBody>
      <dsp:txXfrm>
        <a:off x="7805379" y="1877778"/>
        <a:ext cx="3787837" cy="1877778"/>
      </dsp:txXfrm>
    </dsp:sp>
    <dsp:sp modelId="{3DB063E8-700A-4B17-88D4-D7BD154E0959}">
      <dsp:nvSpPr>
        <dsp:cNvPr id="0" name=""/>
        <dsp:cNvSpPr/>
      </dsp:nvSpPr>
      <dsp:spPr>
        <a:xfrm>
          <a:off x="8898163" y="353951"/>
          <a:ext cx="1563250" cy="1563250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2000" r="-52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softEdge rad="5080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AE412E8-17ED-456F-A9C2-11C43EAD019F}">
      <dsp:nvSpPr>
        <dsp:cNvPr id="0" name=""/>
        <dsp:cNvSpPr/>
      </dsp:nvSpPr>
      <dsp:spPr>
        <a:xfrm>
          <a:off x="427128" y="3990278"/>
          <a:ext cx="10667998" cy="704166"/>
        </a:xfrm>
        <a:prstGeom prst="left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List1">
  <dgm:title val=""/>
  <dgm:desc val=""/>
  <dgm:catLst>
    <dgm:cat type="list" pri="2000"/>
    <dgm:cat type="picture" pri="2500"/>
    <dgm:cat type="pictureconvert" pri="2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0.36843</cdr:x>
      <cdr:y>0.12852</cdr:y>
    </cdr:from>
    <cdr:to>
      <cdr:x>0.44362</cdr:x>
      <cdr:y>0.24115</cdr:y>
    </cdr:to>
    <cdr:pic>
      <cdr:nvPicPr>
        <cdr:cNvPr id="9" name="Рисунок 8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tretch xmlns:a="http://schemas.openxmlformats.org/drawingml/2006/main">
          <a:fillRect/>
        </a:stretch>
      </cdr:blipFill>
      <cdr:spPr>
        <a:xfrm xmlns:a="http://schemas.openxmlformats.org/drawingml/2006/main">
          <a:off x="4251877" y="642093"/>
          <a:ext cx="867736" cy="562713"/>
        </a:xfrm>
        <a:prstGeom xmlns:a="http://schemas.openxmlformats.org/drawingml/2006/main" prst="rect">
          <a:avLst/>
        </a:prstGeom>
      </cdr:spPr>
    </cdr:pic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98E91-EBBD-4933-B3D4-DC3F6C6BF12F}" type="datetimeFigureOut">
              <a:rPr lang="ru-RU" smtClean="0"/>
              <a:t>27.04.2018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2217-64E3-4C42-821C-8CEE647BBE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89439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98E91-EBBD-4933-B3D4-DC3F6C6BF12F}" type="datetimeFigureOut">
              <a:rPr lang="ru-RU" smtClean="0"/>
              <a:t>27.04.2018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2217-64E3-4C42-821C-8CEE647BBE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19983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98E91-EBBD-4933-B3D4-DC3F6C6BF12F}" type="datetimeFigureOut">
              <a:rPr lang="ru-RU" smtClean="0"/>
              <a:t>27.04.2018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2217-64E3-4C42-821C-8CEE647BBE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17979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98E91-EBBD-4933-B3D4-DC3F6C6BF12F}" type="datetimeFigureOut">
              <a:rPr lang="ru-RU" smtClean="0"/>
              <a:t>27.04.2018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2217-64E3-4C42-821C-8CEE647BBE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83091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98E91-EBBD-4933-B3D4-DC3F6C6BF12F}" type="datetimeFigureOut">
              <a:rPr lang="ru-RU" smtClean="0"/>
              <a:t>27.04.2018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2217-64E3-4C42-821C-8CEE647BBE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0893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98E91-EBBD-4933-B3D4-DC3F6C6BF12F}" type="datetimeFigureOut">
              <a:rPr lang="ru-RU" smtClean="0"/>
              <a:t>27.04.2018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2217-64E3-4C42-821C-8CEE647BBE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04396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98E91-EBBD-4933-B3D4-DC3F6C6BF12F}" type="datetimeFigureOut">
              <a:rPr lang="ru-RU" smtClean="0"/>
              <a:t>27.04.2018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2217-64E3-4C42-821C-8CEE647BBE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64650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98E91-EBBD-4933-B3D4-DC3F6C6BF12F}" type="datetimeFigureOut">
              <a:rPr lang="ru-RU" smtClean="0"/>
              <a:t>27.04.2018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2217-64E3-4C42-821C-8CEE647BBE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29934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98E91-EBBD-4933-B3D4-DC3F6C6BF12F}" type="datetimeFigureOut">
              <a:rPr lang="ru-RU" smtClean="0"/>
              <a:t>27.04.2018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2217-64E3-4C42-821C-8CEE647BBE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95782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98E91-EBBD-4933-B3D4-DC3F6C6BF12F}" type="datetimeFigureOut">
              <a:rPr lang="ru-RU" smtClean="0"/>
              <a:t>27.04.2018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2217-64E3-4C42-821C-8CEE647BBE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36043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98E91-EBBD-4933-B3D4-DC3F6C6BF12F}" type="datetimeFigureOut">
              <a:rPr lang="ru-RU" smtClean="0"/>
              <a:t>27.04.2018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2217-64E3-4C42-821C-8CEE647BBE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1677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598E91-EBBD-4933-B3D4-DC3F6C6BF12F}" type="datetimeFigureOut">
              <a:rPr lang="ru-RU" smtClean="0"/>
              <a:t>27.04.2018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D12217-64E3-4C42-821C-8CEE647BBE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9780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1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11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5000">
              <a:schemeClr val="accent1">
                <a:lumMod val="5000"/>
                <a:lumOff val="95000"/>
              </a:schemeClr>
            </a:gs>
            <a:gs pos="39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1237" y="3424237"/>
            <a:ext cx="9525" cy="952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415" y="677297"/>
            <a:ext cx="911087" cy="111248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01600" prst="riblet"/>
          </a:sp3d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47645" y="0"/>
            <a:ext cx="10273677" cy="3155324"/>
          </a:xfrm>
        </p:spPr>
        <p:txBody>
          <a:bodyPr>
            <a:normAutofit/>
          </a:bodyPr>
          <a:lstStyle/>
          <a:p>
            <a:pPr algn="ctr"/>
            <a:r>
              <a:rPr lang="ru-RU" sz="4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 обеспеченности объектами спортивной инфраструктуры в </a:t>
            </a:r>
            <a:r>
              <a:rPr lang="ru-RU" sz="4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Ханты – Мансийском автономном округе – Югре.</a:t>
            </a:r>
            <a:endParaRPr lang="ru-RU" sz="48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93068" y="4043825"/>
            <a:ext cx="6302509" cy="2374227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Начальник управления физической культуры и спорта Администрации города </a:t>
            </a:r>
            <a:r>
              <a:rPr lang="ru-RU" sz="2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Сургута</a:t>
            </a:r>
          </a:p>
          <a:p>
            <a:r>
              <a:rPr lang="ru-RU" sz="2800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Лукманов</a:t>
            </a:r>
            <a:r>
              <a:rPr lang="ru-RU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Шамиль </a:t>
            </a:r>
            <a:r>
              <a:rPr lang="ru-RU" sz="2800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Бикбулатович</a:t>
            </a:r>
            <a:endParaRPr lang="ru-RU" sz="28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0954" y="4640308"/>
            <a:ext cx="2913380" cy="1984012"/>
          </a:xfrm>
          <a:prstGeom prst="rect">
            <a:avLst/>
          </a:prstGeom>
          <a:effectLst>
            <a:softEdge rad="2794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7957" y="2648902"/>
            <a:ext cx="2619375" cy="1743075"/>
          </a:xfrm>
          <a:prstGeom prst="rect">
            <a:avLst/>
          </a:prstGeom>
          <a:effectLst>
            <a:softEdge rad="215900"/>
          </a:effec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32173" y="3433762"/>
            <a:ext cx="3659064" cy="2241387"/>
          </a:xfrm>
          <a:prstGeom prst="rect">
            <a:avLst/>
          </a:prstGeom>
          <a:effectLst>
            <a:softEdge rad="266700"/>
          </a:effectLst>
        </p:spPr>
      </p:pic>
    </p:spTree>
    <p:extLst>
      <p:ext uri="{BB962C8B-B14F-4D97-AF65-F5344CB8AC3E}">
        <p14:creationId xmlns:p14="http://schemas.microsoft.com/office/powerpoint/2010/main" val="37798610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68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9987" y="496166"/>
            <a:ext cx="10839718" cy="1658198"/>
          </a:xfrm>
        </p:spPr>
        <p:txBody>
          <a:bodyPr/>
          <a:lstStyle/>
          <a:p>
            <a:pPr algn="ctr"/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М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ероприятия,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касающихся развития спортивной инфраструктуры города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28155587"/>
              </p:ext>
            </p:extLst>
          </p:nvPr>
        </p:nvGraphicFramePr>
        <p:xfrm>
          <a:off x="318105" y="1738649"/>
          <a:ext cx="11581974" cy="48300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36352" y="120006"/>
            <a:ext cx="475847" cy="58103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>
            <a:duotone>
              <a:prstClr val="black"/>
              <a:schemeClr val="accent5">
                <a:lumMod val="20000"/>
                <a:lumOff val="80000"/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9053847" y="4920407"/>
            <a:ext cx="2846232" cy="1648270"/>
          </a:xfrm>
          <a:prstGeom prst="rect">
            <a:avLst/>
          </a:prstGeom>
          <a:effectLst>
            <a:softEdge rad="152400"/>
          </a:effectLst>
        </p:spPr>
      </p:pic>
    </p:spTree>
    <p:extLst>
      <p:ext uri="{BB962C8B-B14F-4D97-AF65-F5344CB8AC3E}">
        <p14:creationId xmlns:p14="http://schemas.microsoft.com/office/powerpoint/2010/main" val="26193266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8000">
              <a:schemeClr val="accent1">
                <a:lumMod val="5000"/>
                <a:lumOff val="95000"/>
              </a:schemeClr>
            </a:gs>
            <a:gs pos="44000">
              <a:srgbClr val="B5D2EC"/>
            </a:gs>
            <a:gs pos="34000">
              <a:schemeClr val="accent1">
                <a:lumMod val="45000"/>
                <a:lumOff val="55000"/>
              </a:schemeClr>
            </a:gs>
            <a:gs pos="61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9660" y="562741"/>
            <a:ext cx="10764288" cy="1658198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Обеспеченность объектами спорта в городе Сургуте 36,6% от норматива</a:t>
            </a:r>
            <a:endParaRPr lang="ru-RU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18408761"/>
              </p:ext>
            </p:extLst>
          </p:nvPr>
        </p:nvGraphicFramePr>
        <p:xfrm>
          <a:off x="371061" y="2220939"/>
          <a:ext cx="11502887" cy="44979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0" name="Рисунок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92071" y="172528"/>
            <a:ext cx="460866" cy="562741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43137"/>
              </a:srgb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</p:pic>
    </p:spTree>
    <p:extLst>
      <p:ext uri="{BB962C8B-B14F-4D97-AF65-F5344CB8AC3E}">
        <p14:creationId xmlns:p14="http://schemas.microsoft.com/office/powerpoint/2010/main" val="28609006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4000">
              <a:schemeClr val="accent1">
                <a:lumMod val="5000"/>
                <a:lumOff val="95000"/>
              </a:schemeClr>
            </a:gs>
            <a:gs pos="58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28673930"/>
              </p:ext>
            </p:extLst>
          </p:nvPr>
        </p:nvGraphicFramePr>
        <p:xfrm>
          <a:off x="766196" y="3256011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 useBgFill="1"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76636" y="1002272"/>
            <a:ext cx="11491844" cy="1325563"/>
          </a:xfrm>
        </p:spPr>
        <p:txBody>
          <a:bodyPr>
            <a:noAutofit/>
          </a:bodyPr>
          <a:lstStyle/>
          <a:p>
            <a:pPr algn="ctr"/>
            <a:r>
              <a:rPr lang="ru-RU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еализация </a:t>
            </a:r>
            <a:r>
              <a:rPr lang="ru-RU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отдельных </a:t>
            </a:r>
            <a:r>
              <a:rPr lang="ru-RU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мероприятий государственной </a:t>
            </a:r>
            <a:r>
              <a:rPr lang="ru-RU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 «Развитие физической культуры и спорта в Ханты-Мансийском автономном округе – Югре на 2011 - 2013 годы и на период до 2015 года</a:t>
            </a:r>
            <a:r>
              <a:rPr lang="ru-RU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</a:t>
            </a:r>
            <a:r>
              <a:rPr lang="ru-RU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«Развитие физической культуры и спорта в Ханты-Мансийском автономном округе – Югре на </a:t>
            </a:r>
            <a:r>
              <a:rPr lang="ru-RU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2014 </a:t>
            </a:r>
            <a:r>
              <a:rPr lang="ru-RU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2020 годы»</a:t>
            </a:r>
            <a:endParaRPr lang="ru-RU" sz="2800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66074" y="65356"/>
            <a:ext cx="539364" cy="65859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</p:pic>
      <p:sp>
        <p:nvSpPr>
          <p:cNvPr id="8" name="Блок-схема: карточка 7"/>
          <p:cNvSpPr/>
          <p:nvPr/>
        </p:nvSpPr>
        <p:spPr>
          <a:xfrm>
            <a:off x="3315914" y="2759247"/>
            <a:ext cx="5100320" cy="325120"/>
          </a:xfrm>
          <a:prstGeom prst="flowChartPunchedCar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24 412  808 </a:t>
            </a:r>
            <a:r>
              <a:rPr lang="ru-RU" sz="2400" b="1" dirty="0">
                <a:solidFill>
                  <a:schemeClr val="tx1"/>
                </a:solidFill>
              </a:rPr>
              <a:t>руб</a:t>
            </a:r>
            <a:r>
              <a:rPr lang="ru-RU" sz="2400" b="1" dirty="0" smtClean="0">
                <a:solidFill>
                  <a:schemeClr val="tx1"/>
                </a:solidFill>
              </a:rPr>
              <a:t>. – 11 объектов</a:t>
            </a:r>
            <a:endParaRPr lang="ru-RU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88418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700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190173" y="2629870"/>
            <a:ext cx="2349828" cy="365125"/>
          </a:xfrm>
        </p:spPr>
        <p:txBody>
          <a:bodyPr/>
          <a:lstStyle/>
          <a:p>
            <a:fld id="{D57F1E4F-1CFF-5643-939E-217C01CDF565}" type="slidenum">
              <a:rPr lang="en-US" b="1" smtClean="0">
                <a:solidFill>
                  <a:srgbClr val="E7E6E6">
                    <a:lumMod val="10000"/>
                  </a:srgbClr>
                </a:solidFill>
              </a:rPr>
              <a:pPr/>
              <a:t>5</a:t>
            </a:fld>
            <a:endParaRPr lang="en-US" b="1" dirty="0">
              <a:solidFill>
                <a:srgbClr val="E7E6E6">
                  <a:lumMod val="10000"/>
                </a:srgb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8905" y="639106"/>
            <a:ext cx="1176092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gradFill flip="none" rotWithShape="1">
                  <a:gsLst>
                    <a:gs pos="0">
                      <a:srgbClr val="4472C4">
                        <a:lumMod val="50000"/>
                      </a:srgbClr>
                    </a:gs>
                    <a:gs pos="50000">
                      <a:srgbClr val="4472C4">
                        <a:lumMod val="75000"/>
                      </a:srgbClr>
                    </a:gs>
                    <a:gs pos="100000">
                      <a:srgbClr val="4472C4">
                        <a:lumMod val="50000"/>
                      </a:srgbClr>
                    </a:gs>
                  </a:gsLst>
                  <a:lin ang="2700000" scaled="1"/>
                  <a:tileRect/>
                </a:gradFill>
                <a:latin typeface="Times New Roman" pitchFamily="18" charset="0"/>
                <a:cs typeface="Times New Roman" pitchFamily="18" charset="0"/>
              </a:rPr>
              <a:t>Муниципальная программа «Развитие физической культуры и спорта в городе Сургуте на 2014 – 2030 годы»</a:t>
            </a:r>
            <a:endParaRPr lang="ru-RU" sz="3200" dirty="0">
              <a:solidFill>
                <a:prstClr val="black"/>
              </a:solidFill>
            </a:endParaRPr>
          </a:p>
        </p:txBody>
      </p:sp>
      <p:grpSp>
        <p:nvGrpSpPr>
          <p:cNvPr id="13" name="Группа 12"/>
          <p:cNvGrpSpPr/>
          <p:nvPr/>
        </p:nvGrpSpPr>
        <p:grpSpPr>
          <a:xfrm>
            <a:off x="388905" y="1786728"/>
            <a:ext cx="11540586" cy="5097702"/>
            <a:chOff x="-23625" y="2243479"/>
            <a:chExt cx="8895792" cy="4221450"/>
          </a:xfrm>
        </p:grpSpPr>
        <p:graphicFrame>
          <p:nvGraphicFramePr>
            <p:cNvPr id="29" name="Диаграмма 28"/>
            <p:cNvGraphicFramePr/>
            <p:nvPr>
              <p:extLst>
                <p:ext uri="{D42A27DB-BD31-4B8C-83A1-F6EECF244321}">
                  <p14:modId xmlns:p14="http://schemas.microsoft.com/office/powerpoint/2010/main" val="3459806553"/>
                </p:ext>
              </p:extLst>
            </p:nvPr>
          </p:nvGraphicFramePr>
          <p:xfrm>
            <a:off x="-23625" y="2243479"/>
            <a:ext cx="8895792" cy="413733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cxnSp>
          <p:nvCxnSpPr>
            <p:cNvPr id="52" name="Прямая соединительная линия 51"/>
            <p:cNvCxnSpPr/>
            <p:nvPr/>
          </p:nvCxnSpPr>
          <p:spPr>
            <a:xfrm flipV="1">
              <a:off x="264093" y="6458701"/>
              <a:ext cx="8608074" cy="622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5" name="Рисунок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2391" y="73442"/>
            <a:ext cx="566977" cy="688908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164" y="2379912"/>
            <a:ext cx="3499407" cy="499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7225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22000">
              <a:schemeClr val="accent1">
                <a:lumMod val="5000"/>
                <a:lumOff val="95000"/>
              </a:schemeClr>
            </a:gs>
            <a:gs pos="49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8963" y="581956"/>
            <a:ext cx="11016079" cy="1325563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Предложения по решению вопроса обеспеченности объектами спортивной инфраструктуры в ХМАО - Югре</a:t>
            </a:r>
            <a:endParaRPr lang="ru-RU" sz="32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38173935"/>
              </p:ext>
            </p:extLst>
          </p:nvPr>
        </p:nvGraphicFramePr>
        <p:xfrm>
          <a:off x="251791" y="2059304"/>
          <a:ext cx="11595651" cy="46944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72770" y="92127"/>
            <a:ext cx="553692" cy="67608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</p:pic>
    </p:spTree>
    <p:extLst>
      <p:ext uri="{BB962C8B-B14F-4D97-AF65-F5344CB8AC3E}">
        <p14:creationId xmlns:p14="http://schemas.microsoft.com/office/powerpoint/2010/main" val="24542719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22000">
              <a:schemeClr val="accent1">
                <a:lumMod val="5000"/>
                <a:lumOff val="95000"/>
              </a:schemeClr>
            </a:gs>
            <a:gs pos="49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9532" y="-124322"/>
            <a:ext cx="11035748" cy="2457588"/>
          </a:xfrm>
        </p:spPr>
        <p:txBody>
          <a:bodyPr>
            <a:normAutofit/>
          </a:bodyPr>
          <a:lstStyle/>
          <a:p>
            <a:pPr algn="ctr"/>
            <a:r>
              <a:rPr lang="ru-RU" sz="6600" b="1" dirty="0" smtClean="0">
                <a:solidFill>
                  <a:schemeClr val="bg2">
                    <a:lumMod val="50000"/>
                  </a:schemeClr>
                </a:solidFill>
              </a:rPr>
              <a:t>БЛАГОДАРЮ ЗА ВНИМАНИЕ!</a:t>
            </a:r>
            <a:endParaRPr lang="ru-RU" sz="6600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1597" y="1854550"/>
            <a:ext cx="7806498" cy="4404183"/>
          </a:xfrm>
          <a:prstGeom prst="rect">
            <a:avLst/>
          </a:prstGeom>
          <a:effectLst>
            <a:softEdge rad="355600"/>
          </a:effectLst>
        </p:spPr>
      </p:pic>
    </p:spTree>
    <p:extLst>
      <p:ext uri="{BB962C8B-B14F-4D97-AF65-F5344CB8AC3E}">
        <p14:creationId xmlns:p14="http://schemas.microsoft.com/office/powerpoint/2010/main" val="23434978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665</TotalTime>
  <Words>244</Words>
  <Application>Microsoft Office PowerPoint</Application>
  <PresentationFormat>Произвольный</PresentationFormat>
  <Paragraphs>34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Office Theme</vt:lpstr>
      <vt:lpstr>Об обеспеченности объектами спортивной инфраструктуры в  Ханты – Мансийском автономном округе – Югре.</vt:lpstr>
      <vt:lpstr>Мероприятия, касающихся развития спортивной инфраструктуры города</vt:lpstr>
      <vt:lpstr>Обеспеченность объектами спорта в городе Сургуте 36,6% от норматива</vt:lpstr>
      <vt:lpstr>Реализация отдельных мероприятий государственной программы «Развитие физической культуры и спорта в Ханты-Мансийском автономном округе – Югре на 2011 - 2013 годы и на период до 2015 года», «Развитие физической культуры и спорта в Ханты-Мансийском автономном округе – Югре на 2014 - 2020 годы»</vt:lpstr>
      <vt:lpstr>Презентация PowerPoint</vt:lpstr>
      <vt:lpstr>Предложения по решению вопроса обеспеченности объектами спортивной инфраструктуры в ХМАО - Югре</vt:lpstr>
      <vt:lpstr>БЛАГОДАРЮ ЗА ВНИМАНИЕ!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Oleg Grazno</dc:creator>
  <cp:lastModifiedBy>SklyarovaMS</cp:lastModifiedBy>
  <cp:revision>48</cp:revision>
  <cp:lastPrinted>2018-04-27T06:16:38Z</cp:lastPrinted>
  <dcterms:created xsi:type="dcterms:W3CDTF">2018-04-22T07:53:44Z</dcterms:created>
  <dcterms:modified xsi:type="dcterms:W3CDTF">2018-04-27T06:17:48Z</dcterms:modified>
</cp:coreProperties>
</file>